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4"/>
  </p:notesMasterIdLst>
  <p:handoutMasterIdLst>
    <p:handoutMasterId r:id="rId25"/>
  </p:handoutMasterIdLst>
  <p:sldIdLst>
    <p:sldId id="256" r:id="rId5"/>
    <p:sldId id="257" r:id="rId6"/>
    <p:sldId id="258" r:id="rId7"/>
    <p:sldId id="286" r:id="rId8"/>
    <p:sldId id="261" r:id="rId9"/>
    <p:sldId id="287" r:id="rId10"/>
    <p:sldId id="288" r:id="rId11"/>
    <p:sldId id="289" r:id="rId12"/>
    <p:sldId id="290" r:id="rId13"/>
    <p:sldId id="301" r:id="rId14"/>
    <p:sldId id="302" r:id="rId15"/>
    <p:sldId id="303" r:id="rId16"/>
    <p:sldId id="305" r:id="rId17"/>
    <p:sldId id="292" r:id="rId18"/>
    <p:sldId id="293" r:id="rId19"/>
    <p:sldId id="306" r:id="rId20"/>
    <p:sldId id="300" r:id="rId21"/>
    <p:sldId id="307" r:id="rId22"/>
    <p:sldId id="26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3350"/>
    <a:srgbClr val="0C4360"/>
    <a:srgbClr val="1B6872"/>
    <a:srgbClr val="63B7C6"/>
    <a:srgbClr val="002136"/>
    <a:srgbClr val="0C75AC"/>
    <a:srgbClr val="002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p:scale>
          <a:sx n="80" d="100"/>
          <a:sy n="80" d="100"/>
        </p:scale>
        <p:origin x="-330" y="108"/>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6/1/2023</a:t>
            </a:fld>
            <a:endParaRPr lang="en-US" dirty="0"/>
          </a:p>
        </p:txBody>
      </p:sp>
      <p:sp>
        <p:nvSpPr>
          <p:cNvPr id="4" name="Footer Placeholder 3">
            <a:extLst>
              <a:ext uri="{FF2B5EF4-FFF2-40B4-BE49-F238E27FC236}">
                <a16:creationId xmlns:a16="http://schemas.microsoft.com/office/drawing/2014/main" xmlns=""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‹N°›</a:t>
            </a:fld>
            <a:endParaRPr lang="en-US" dirty="0"/>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6/1/2023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‹N°›</a:t>
            </a:fld>
            <a:endParaRPr lang="en-US" noProof="0" dirty="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xmlns=""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xmlns=""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xmlns=""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xmlns=""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ight Triangle 16">
                <a:extLst>
                  <a:ext uri="{FF2B5EF4-FFF2-40B4-BE49-F238E27FC236}">
                    <a16:creationId xmlns:a16="http://schemas.microsoft.com/office/drawing/2014/main" xmlns=""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xmlns=""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xmlns=""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xmlns=""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Freeform: Shape 12">
              <a:extLst>
                <a:ext uri="{FF2B5EF4-FFF2-40B4-BE49-F238E27FC236}">
                  <a16:creationId xmlns:a16="http://schemas.microsoft.com/office/drawing/2014/main" xmlns=""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2">
              <a:extLst>
                <a:ext uri="{FF2B5EF4-FFF2-40B4-BE49-F238E27FC236}">
                  <a16:creationId xmlns:a16="http://schemas.microsoft.com/office/drawing/2014/main" xmlns=""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xmlns=""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xmlns=""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2">
                <a:extLst>
                  <a:ext uri="{FF2B5EF4-FFF2-40B4-BE49-F238E27FC236}">
                    <a16:creationId xmlns:a16="http://schemas.microsoft.com/office/drawing/2014/main" xmlns=""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 name="Title 1">
            <a:extLst>
              <a:ext uri="{FF2B5EF4-FFF2-40B4-BE49-F238E27FC236}">
                <a16:creationId xmlns:a16="http://schemas.microsoft.com/office/drawing/2014/main" xmlns=""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a16="http://schemas.microsoft.com/office/drawing/2014/main" xmlns=""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a:t>Click to edit Master subtitle style</a:t>
            </a:r>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xmlns=""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‹N°›</a:t>
            </a:fld>
            <a:endParaRPr lang="en-US" noProof="0" dirty="0"/>
          </a:p>
        </p:txBody>
      </p:sp>
      <p:sp>
        <p:nvSpPr>
          <p:cNvPr id="20" name="Content Placeholder 2">
            <a:extLst>
              <a:ext uri="{FF2B5EF4-FFF2-40B4-BE49-F238E27FC236}">
                <a16:creationId xmlns:a16="http://schemas.microsoft.com/office/drawing/2014/main" xmlns=""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Content Placeholder 3">
            <a:extLst>
              <a:ext uri="{FF2B5EF4-FFF2-40B4-BE49-F238E27FC236}">
                <a16:creationId xmlns:a16="http://schemas.microsoft.com/office/drawing/2014/main" xmlns=""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9959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a:extLst>
              <a:ext uri="{FF2B5EF4-FFF2-40B4-BE49-F238E27FC236}">
                <a16:creationId xmlns:a16="http://schemas.microsoft.com/office/drawing/2014/main" xmlns=""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1" name="Picture Placeholder 8">
            <a:extLst>
              <a:ext uri="{FF2B5EF4-FFF2-40B4-BE49-F238E27FC236}">
                <a16:creationId xmlns:a16="http://schemas.microsoft.com/office/drawing/2014/main" xmlns=""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2" name="Picture Placeholder 8">
            <a:extLst>
              <a:ext uri="{FF2B5EF4-FFF2-40B4-BE49-F238E27FC236}">
                <a16:creationId xmlns:a16="http://schemas.microsoft.com/office/drawing/2014/main" xmlns=""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3" name="Picture Placeholder 8">
            <a:extLst>
              <a:ext uri="{FF2B5EF4-FFF2-40B4-BE49-F238E27FC236}">
                <a16:creationId xmlns:a16="http://schemas.microsoft.com/office/drawing/2014/main" xmlns=""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4" name="Picture Placeholder 8">
            <a:extLst>
              <a:ext uri="{FF2B5EF4-FFF2-40B4-BE49-F238E27FC236}">
                <a16:creationId xmlns:a16="http://schemas.microsoft.com/office/drawing/2014/main" xmlns=""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6" name="Text Placeholder 22">
            <a:extLst>
              <a:ext uri="{FF2B5EF4-FFF2-40B4-BE49-F238E27FC236}">
                <a16:creationId xmlns:a16="http://schemas.microsoft.com/office/drawing/2014/main" xmlns=""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7" name="Text Placeholder 22">
            <a:extLst>
              <a:ext uri="{FF2B5EF4-FFF2-40B4-BE49-F238E27FC236}">
                <a16:creationId xmlns:a16="http://schemas.microsoft.com/office/drawing/2014/main" xmlns=""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8" name="Text Placeholder 22">
            <a:extLst>
              <a:ext uri="{FF2B5EF4-FFF2-40B4-BE49-F238E27FC236}">
                <a16:creationId xmlns:a16="http://schemas.microsoft.com/office/drawing/2014/main" xmlns=""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9" name="Text Placeholder 22">
            <a:extLst>
              <a:ext uri="{FF2B5EF4-FFF2-40B4-BE49-F238E27FC236}">
                <a16:creationId xmlns:a16="http://schemas.microsoft.com/office/drawing/2014/main" xmlns=""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0" name="Text Placeholder 22">
            <a:extLst>
              <a:ext uri="{FF2B5EF4-FFF2-40B4-BE49-F238E27FC236}">
                <a16:creationId xmlns:a16="http://schemas.microsoft.com/office/drawing/2014/main" xmlns=""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cxnSp>
        <p:nvCxnSpPr>
          <p:cNvPr id="7" name="Straight Connector 6">
            <a:extLst>
              <a:ext uri="{FF2B5EF4-FFF2-40B4-BE49-F238E27FC236}">
                <a16:creationId xmlns:a16="http://schemas.microsoft.com/office/drawing/2014/main" xmlns=""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xmlns=""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‹N°›</a:t>
            </a:fld>
            <a:endParaRPr lang="en-US" noProof="0" dirty="0"/>
          </a:p>
        </p:txBody>
      </p:sp>
    </p:spTree>
    <p:extLst>
      <p:ext uri="{BB962C8B-B14F-4D97-AF65-F5344CB8AC3E}">
        <p14:creationId xmlns:p14="http://schemas.microsoft.com/office/powerpoint/2010/main" val="476266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xmlns=""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xmlns=""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‹N°›</a:t>
            </a:fld>
            <a:endParaRPr lang="en-US" noProof="0" dirty="0"/>
          </a:p>
        </p:txBody>
      </p:sp>
      <p:sp>
        <p:nvSpPr>
          <p:cNvPr id="13" name="Picture Placeholder 12">
            <a:extLst>
              <a:ext uri="{FF2B5EF4-FFF2-40B4-BE49-F238E27FC236}">
                <a16:creationId xmlns:a16="http://schemas.microsoft.com/office/drawing/2014/main" xmlns=""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
        <p:nvSpPr>
          <p:cNvPr id="36" name="Text Placeholder 22">
            <a:extLst>
              <a:ext uri="{FF2B5EF4-FFF2-40B4-BE49-F238E27FC236}">
                <a16:creationId xmlns:a16="http://schemas.microsoft.com/office/drawing/2014/main" xmlns=""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7" name="Text Placeholder 22">
            <a:extLst>
              <a:ext uri="{FF2B5EF4-FFF2-40B4-BE49-F238E27FC236}">
                <a16:creationId xmlns:a16="http://schemas.microsoft.com/office/drawing/2014/main" xmlns=""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544745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xmlns=""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xmlns=""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‹N°›</a:t>
            </a:fld>
            <a:endParaRPr lang="en-US" noProof="0" dirty="0"/>
          </a:p>
        </p:txBody>
      </p:sp>
      <p:sp>
        <p:nvSpPr>
          <p:cNvPr id="13" name="Picture Placeholder 12">
            <a:extLst>
              <a:ext uri="{FF2B5EF4-FFF2-40B4-BE49-F238E27FC236}">
                <a16:creationId xmlns:a16="http://schemas.microsoft.com/office/drawing/2014/main" xmlns=""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Tree>
    <p:extLst>
      <p:ext uri="{BB962C8B-B14F-4D97-AF65-F5344CB8AC3E}">
        <p14:creationId xmlns:p14="http://schemas.microsoft.com/office/powerpoint/2010/main" val="2486826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xmlns=""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‹N°›</a:t>
            </a:fld>
            <a:endParaRPr lang="en-US" noProof="0" dirty="0"/>
          </a:p>
        </p:txBody>
      </p:sp>
      <p:sp>
        <p:nvSpPr>
          <p:cNvPr id="20" name="Picture Placeholder 2">
            <a:extLst>
              <a:ext uri="{FF2B5EF4-FFF2-40B4-BE49-F238E27FC236}">
                <a16:creationId xmlns:a16="http://schemas.microsoft.com/office/drawing/2014/main" xmlns=""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1" name="Text Placeholder 3">
            <a:extLst>
              <a:ext uri="{FF2B5EF4-FFF2-40B4-BE49-F238E27FC236}">
                <a16:creationId xmlns:a16="http://schemas.microsoft.com/office/drawing/2014/main" xmlns=""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54065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xmlns=""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‹N°›</a:t>
            </a:fld>
            <a:endParaRPr lang="en-US" noProof="0" dirty="0"/>
          </a:p>
        </p:txBody>
      </p:sp>
      <p:sp>
        <p:nvSpPr>
          <p:cNvPr id="21" name="Text Placeholder 3">
            <a:extLst>
              <a:ext uri="{FF2B5EF4-FFF2-40B4-BE49-F238E27FC236}">
                <a16:creationId xmlns:a16="http://schemas.microsoft.com/office/drawing/2014/main" xmlns=""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Content Placeholder 2">
            <a:extLst>
              <a:ext uri="{FF2B5EF4-FFF2-40B4-BE49-F238E27FC236}">
                <a16:creationId xmlns:a16="http://schemas.microsoft.com/office/drawing/2014/main" xmlns=""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12989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a16="http://schemas.microsoft.com/office/drawing/2014/main" xmlns=""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a16="http://schemas.microsoft.com/office/drawing/2014/main" xmlns=""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a16="http://schemas.microsoft.com/office/drawing/2014/main" xmlns=""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a16="http://schemas.microsoft.com/office/drawing/2014/main" xmlns=""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a16="http://schemas.microsoft.com/office/drawing/2014/main" xmlns=""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xmlns=""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a16="http://schemas.microsoft.com/office/drawing/2014/main" xmlns=""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a16="http://schemas.microsoft.com/office/drawing/2014/main" xmlns=""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a16="http://schemas.microsoft.com/office/drawing/2014/main" xmlns=""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‹N°›</a:t>
            </a:fld>
            <a:endParaRPr lang="en-US" noProof="0" dirty="0"/>
          </a:p>
        </p:txBody>
      </p:sp>
    </p:spTree>
    <p:extLst>
      <p:ext uri="{BB962C8B-B14F-4D97-AF65-F5344CB8AC3E}">
        <p14:creationId xmlns:p14="http://schemas.microsoft.com/office/powerpoint/2010/main" val="2672304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xmlns=""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xmlns=""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xmlns=""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xmlns=""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xmlns=""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xmlns=""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xmlns=""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xmlns=""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236386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xmlns=""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xmlns=""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xmlns=""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xmlns=""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a16="http://schemas.microsoft.com/office/drawing/2014/main" xmlns=""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xmlns=""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xmlns=""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a16="http://schemas.microsoft.com/office/drawing/2014/main" xmlns=""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xmlns=""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xmlns=""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xmlns=""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xmlns=""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xmlns=""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a16="http://schemas.microsoft.com/office/drawing/2014/main" xmlns=""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xmlns=""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xmlns=""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a16="http://schemas.microsoft.com/office/drawing/2014/main" xmlns=""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xmlns=""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xmlns=""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a16="http://schemas.microsoft.com/office/drawing/2014/main" xmlns=""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22" name="Slide Number Placeholder 4">
            <a:extLst>
              <a:ext uri="{FF2B5EF4-FFF2-40B4-BE49-F238E27FC236}">
                <a16:creationId xmlns:a16="http://schemas.microsoft.com/office/drawing/2014/main" xmlns=""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‹N°›</a:t>
            </a:fld>
            <a:endParaRPr lang="en-US" noProof="0" dirty="0"/>
          </a:p>
        </p:txBody>
      </p:sp>
      <p:sp>
        <p:nvSpPr>
          <p:cNvPr id="23" name="Title 1">
            <a:extLst>
              <a:ext uri="{FF2B5EF4-FFF2-40B4-BE49-F238E27FC236}">
                <a16:creationId xmlns:a16="http://schemas.microsoft.com/office/drawing/2014/main" xmlns=""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xmlns=""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xmlns=""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xmlns=""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xmlns=""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a16="http://schemas.microsoft.com/office/drawing/2014/main" xmlns=""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xmlns=""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Shape 27">
              <a:extLst>
                <a:ext uri="{FF2B5EF4-FFF2-40B4-BE49-F238E27FC236}">
                  <a16:creationId xmlns:a16="http://schemas.microsoft.com/office/drawing/2014/main" xmlns=""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sp>
        <p:nvSpPr>
          <p:cNvPr id="29" name="Freeform: Shape 28">
            <a:extLst>
              <a:ext uri="{FF2B5EF4-FFF2-40B4-BE49-F238E27FC236}">
                <a16:creationId xmlns:a16="http://schemas.microsoft.com/office/drawing/2014/main" xmlns=""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xmlns=""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31" name="Group 30">
            <a:extLst>
              <a:ext uri="{FF2B5EF4-FFF2-40B4-BE49-F238E27FC236}">
                <a16:creationId xmlns:a16="http://schemas.microsoft.com/office/drawing/2014/main" xmlns=""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xmlns=""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xmlns=""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xmlns=""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xmlns=""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35" name="Slide Number Placeholder 4">
            <a:extLst>
              <a:ext uri="{FF2B5EF4-FFF2-40B4-BE49-F238E27FC236}">
                <a16:creationId xmlns:a16="http://schemas.microsoft.com/office/drawing/2014/main" xmlns=""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‹N°›</a:t>
            </a:fld>
            <a:endParaRPr lang="en-US" noProof="0" dirty="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xmlns=""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xmlns=""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xmlns=""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xmlns=""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xmlns=""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a:extLst>
              <a:ext uri="{FF2B5EF4-FFF2-40B4-BE49-F238E27FC236}">
                <a16:creationId xmlns:a16="http://schemas.microsoft.com/office/drawing/2014/main" xmlns=""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xmlns=""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xmlns=""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‹N°›</a:t>
            </a:fld>
            <a:endParaRPr lang="en-US" noProof="0" dirty="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‹N°›</a:t>
            </a:fld>
            <a:endParaRPr lang="en-US" noProof="0" dirty="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a16="http://schemas.microsoft.com/office/drawing/2014/main" xmlns=""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xmlns=""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‹N°›</a:t>
            </a:fld>
            <a:endParaRPr lang="en-US" noProof="0" dirty="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xmlns=""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‹N°›</a:t>
            </a:fld>
            <a:endParaRPr lang="en-US" noProof="0" dirty="0"/>
          </a:p>
        </p:txBody>
      </p:sp>
      <p:sp>
        <p:nvSpPr>
          <p:cNvPr id="7" name="Text Placeholder 6">
            <a:extLst>
              <a:ext uri="{FF2B5EF4-FFF2-40B4-BE49-F238E27FC236}">
                <a16:creationId xmlns:a16="http://schemas.microsoft.com/office/drawing/2014/main" xmlns=""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a:t>Click to edit Master text styles</a:t>
            </a:r>
          </a:p>
        </p:txBody>
      </p:sp>
    </p:spTree>
    <p:extLst>
      <p:ext uri="{BB962C8B-B14F-4D97-AF65-F5344CB8AC3E}">
        <p14:creationId xmlns:p14="http://schemas.microsoft.com/office/powerpoint/2010/main" val="290474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xmlns=""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‹N°›</a:t>
            </a:fld>
            <a:endParaRPr lang="en-US" noProof="0" dirty="0"/>
          </a:p>
        </p:txBody>
      </p:sp>
      <p:sp>
        <p:nvSpPr>
          <p:cNvPr id="20" name="Content Placeholder 2">
            <a:extLst>
              <a:ext uri="{FF2B5EF4-FFF2-40B4-BE49-F238E27FC236}">
                <a16:creationId xmlns:a16="http://schemas.microsoft.com/office/drawing/2014/main" xmlns=""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36708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xmlns=""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‹N°›</a:t>
            </a:fld>
            <a:endParaRPr lang="en-US" noProof="0" dirty="0"/>
          </a:p>
        </p:txBody>
      </p:sp>
      <p:sp>
        <p:nvSpPr>
          <p:cNvPr id="25" name="Text Placeholder 2">
            <a:extLst>
              <a:ext uri="{FF2B5EF4-FFF2-40B4-BE49-F238E27FC236}">
                <a16:creationId xmlns:a16="http://schemas.microsoft.com/office/drawing/2014/main" xmlns=""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4">
            <a:extLst>
              <a:ext uri="{FF2B5EF4-FFF2-40B4-BE49-F238E27FC236}">
                <a16:creationId xmlns:a16="http://schemas.microsoft.com/office/drawing/2014/main" xmlns=""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Content Placeholder 3">
            <a:extLst>
              <a:ext uri="{FF2B5EF4-FFF2-40B4-BE49-F238E27FC236}">
                <a16:creationId xmlns:a16="http://schemas.microsoft.com/office/drawing/2014/main" xmlns=""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 name="Content Placeholder 5">
            <a:extLst>
              <a:ext uri="{FF2B5EF4-FFF2-40B4-BE49-F238E27FC236}">
                <a16:creationId xmlns:a16="http://schemas.microsoft.com/office/drawing/2014/main" xmlns=""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1916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xmlns=""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xmlns=""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‹N°›</a:t>
            </a:fld>
            <a:endParaRPr lang="en-US" noProof="0" dirty="0"/>
          </a:p>
        </p:txBody>
      </p:sp>
      <p:sp>
        <p:nvSpPr>
          <p:cNvPr id="5" name="Rectangle 4">
            <a:extLst>
              <a:ext uri="{FF2B5EF4-FFF2-40B4-BE49-F238E27FC236}">
                <a16:creationId xmlns:a16="http://schemas.microsoft.com/office/drawing/2014/main" xmlns=""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a:extLst>
              <a:ext uri="{FF2B5EF4-FFF2-40B4-BE49-F238E27FC236}">
                <a16:creationId xmlns:a16="http://schemas.microsoft.com/office/drawing/2014/main" xmlns=""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a:extLst>
              <a:ext uri="{FF2B5EF4-FFF2-40B4-BE49-F238E27FC236}">
                <a16:creationId xmlns:a16="http://schemas.microsoft.com/office/drawing/2014/main" xmlns=""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1">
            <a:extLst>
              <a:ext uri="{FF2B5EF4-FFF2-40B4-BE49-F238E27FC236}">
                <a16:creationId xmlns:a16="http://schemas.microsoft.com/office/drawing/2014/main" xmlns=""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7">
            <a:extLst>
              <a:ext uri="{FF2B5EF4-FFF2-40B4-BE49-F238E27FC236}">
                <a16:creationId xmlns:a16="http://schemas.microsoft.com/office/drawing/2014/main" xmlns=""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p>
        </p:txBody>
      </p:sp>
      <p:grpSp>
        <p:nvGrpSpPr>
          <p:cNvPr id="12" name="Group 11">
            <a:extLst>
              <a:ext uri="{FF2B5EF4-FFF2-40B4-BE49-F238E27FC236}">
                <a16:creationId xmlns:a16="http://schemas.microsoft.com/office/drawing/2014/main" xmlns=""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xmlns=""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a:extLst>
                <a:ext uri="{FF2B5EF4-FFF2-40B4-BE49-F238E27FC236}">
                  <a16:creationId xmlns:a16="http://schemas.microsoft.com/office/drawing/2014/main" xmlns=""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a16="http://schemas.microsoft.com/office/drawing/2014/main" xmlns=""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xmlns=""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2">
              <a:extLst>
                <a:ext uri="{FF2B5EF4-FFF2-40B4-BE49-F238E27FC236}">
                  <a16:creationId xmlns:a16="http://schemas.microsoft.com/office/drawing/2014/main" xmlns=""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a:extLst>
              <a:ext uri="{FF2B5EF4-FFF2-40B4-BE49-F238E27FC236}">
                <a16:creationId xmlns:a16="http://schemas.microsoft.com/office/drawing/2014/main" xmlns=""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Slide Number Placeholder 4">
            <a:extLst>
              <a:ext uri="{FF2B5EF4-FFF2-40B4-BE49-F238E27FC236}">
                <a16:creationId xmlns:a16="http://schemas.microsoft.com/office/drawing/2014/main" xmlns=""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‹N°›</a:t>
            </a:fld>
            <a:endParaRPr lang="en-US" noProof="0" dirty="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7" r:id="rId7"/>
    <p:sldLayoutId id="2147483674" r:id="rId8"/>
    <p:sldLayoutId id="2147483665" r:id="rId9"/>
    <p:sldLayoutId id="2147483673" r:id="rId10"/>
    <p:sldLayoutId id="2147483662" r:id="rId11"/>
    <p:sldLayoutId id="2147483663" r:id="rId12"/>
    <p:sldLayoutId id="2147483664" r:id="rId13"/>
    <p:sldLayoutId id="2147483675" r:id="rId14"/>
    <p:sldLayoutId id="2147483676" r:id="rId15"/>
    <p:sldLayoutId id="2147483672" r:id="rId16"/>
    <p:sldLayoutId id="2147483667" r:id="rId17"/>
    <p:sldLayoutId id="214748366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5" Type="http://schemas.openxmlformats.org/officeDocument/2006/relationships/image" Target="../media/image11.jpg"/><Relationship Id="rId4" Type="http://schemas.openxmlformats.org/officeDocument/2006/relationships/image" Target="../media/image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2BE5BF-9922-45FB-8F3F-4446D40A051B}"/>
              </a:ext>
            </a:extLst>
          </p:cNvPr>
          <p:cNvSpPr>
            <a:spLocks noGrp="1"/>
          </p:cNvSpPr>
          <p:nvPr>
            <p:ph type="ctrTitle"/>
          </p:nvPr>
        </p:nvSpPr>
        <p:spPr/>
        <p:txBody>
          <a:bodyPr/>
          <a:lstStyle/>
          <a:p>
            <a:r>
              <a:rPr lang="en-US" dirty="0" smtClean="0">
                <a:solidFill>
                  <a:srgbClr val="FFC000"/>
                </a:solidFill>
              </a:rPr>
              <a:t>System </a:t>
            </a:r>
            <a:r>
              <a:rPr lang="fr-FR" dirty="0" smtClean="0">
                <a:solidFill>
                  <a:srgbClr val="FFC000"/>
                </a:solidFill>
              </a:rPr>
              <a:t>gestion</a:t>
            </a:r>
            <a:r>
              <a:rPr lang="en-US" dirty="0" smtClean="0">
                <a:solidFill>
                  <a:srgbClr val="FFC000"/>
                </a:solidFill>
              </a:rPr>
              <a:t> </a:t>
            </a:r>
            <a:r>
              <a:rPr lang="en-US" dirty="0" err="1" smtClean="0">
                <a:solidFill>
                  <a:srgbClr val="FFC000"/>
                </a:solidFill>
              </a:rPr>
              <a:t>pharmacie</a:t>
            </a:r>
            <a:endParaRPr lang="en-US" dirty="0">
              <a:solidFill>
                <a:srgbClr val="FFC000"/>
              </a:solidFill>
            </a:endParaRPr>
          </a:p>
        </p:txBody>
      </p:sp>
    </p:spTree>
    <p:extLst>
      <p:ext uri="{BB962C8B-B14F-4D97-AF65-F5344CB8AC3E}">
        <p14:creationId xmlns:p14="http://schemas.microsoft.com/office/powerpoint/2010/main" val="394693459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7875C19A-1AAE-476A-A316-A2CF92D763D3}"/>
              </a:ext>
            </a:extLst>
          </p:cNvPr>
          <p:cNvSpPr>
            <a:spLocks noGrp="1"/>
          </p:cNvSpPr>
          <p:nvPr>
            <p:ph type="title"/>
          </p:nvPr>
        </p:nvSpPr>
        <p:spPr>
          <a:xfrm>
            <a:off x="444500" y="542925"/>
            <a:ext cx="11214100" cy="535531"/>
          </a:xfrm>
        </p:spPr>
        <p:txBody>
          <a:bodyPr/>
          <a:lstStyle/>
          <a:p>
            <a:r>
              <a:rPr lang="en-US" dirty="0"/>
              <a:t>Conception du </a:t>
            </a:r>
            <a:r>
              <a:rPr lang="en-US" dirty="0" err="1"/>
              <a:t>projet</a:t>
            </a:r>
            <a:endParaRPr lang="en-US" dirty="0"/>
          </a:p>
        </p:txBody>
      </p:sp>
      <p:sp>
        <p:nvSpPr>
          <p:cNvPr id="10" name="Text Placeholder 9">
            <a:extLst>
              <a:ext uri="{FF2B5EF4-FFF2-40B4-BE49-F238E27FC236}">
                <a16:creationId xmlns:a16="http://schemas.microsoft.com/office/drawing/2014/main" xmlns="" id="{EF2BC084-E6DB-4DE7-B309-042A85EBA700}"/>
              </a:ext>
            </a:extLst>
          </p:cNvPr>
          <p:cNvSpPr>
            <a:spLocks noGrp="1"/>
          </p:cNvSpPr>
          <p:nvPr>
            <p:ph type="body" sz="quarter" idx="13"/>
          </p:nvPr>
        </p:nvSpPr>
        <p:spPr>
          <a:xfrm>
            <a:off x="444499" y="1625385"/>
            <a:ext cx="10433298" cy="5232615"/>
          </a:xfrm>
        </p:spPr>
        <p:txBody>
          <a:bodyPr/>
          <a:lstStyle/>
          <a:p>
            <a:pPr marL="0" indent="0" algn="just">
              <a:buNone/>
            </a:pPr>
            <a:r>
              <a:rPr lang="fr-FR" sz="2400" dirty="0" smtClean="0">
                <a:solidFill>
                  <a:srgbClr val="FFC000"/>
                </a:solidFill>
              </a:rPr>
              <a:t>Modélisation </a:t>
            </a:r>
            <a:r>
              <a:rPr lang="fr-FR" sz="2400" dirty="0">
                <a:solidFill>
                  <a:srgbClr val="FFC000"/>
                </a:solidFill>
              </a:rPr>
              <a:t>de la base de </a:t>
            </a:r>
            <a:r>
              <a:rPr lang="fr-FR" sz="2400" dirty="0" smtClean="0">
                <a:solidFill>
                  <a:srgbClr val="FFC000"/>
                </a:solidFill>
              </a:rPr>
              <a:t>données</a:t>
            </a:r>
          </a:p>
          <a:p>
            <a:pPr marL="0" indent="0" algn="just">
              <a:buNone/>
            </a:pPr>
            <a:r>
              <a:rPr lang="fr-FR" sz="1800" dirty="0"/>
              <a:t>La base de données est nommée «</a:t>
            </a:r>
            <a:r>
              <a:rPr lang="fr-FR" sz="1800" dirty="0" err="1"/>
              <a:t>pharmacy_system</a:t>
            </a:r>
            <a:r>
              <a:rPr lang="fr-FR" sz="1800" dirty="0"/>
              <a:t>» contient 9 tables comme suivant :</a:t>
            </a:r>
          </a:p>
          <a:p>
            <a:pPr marL="0" indent="0" algn="just">
              <a:buNone/>
            </a:pPr>
            <a:endParaRPr lang="en-US" sz="1800" dirty="0">
              <a:solidFill>
                <a:srgbClr val="FFC000"/>
              </a:solidFill>
            </a:endParaRPr>
          </a:p>
        </p:txBody>
      </p:sp>
      <p:sp>
        <p:nvSpPr>
          <p:cNvPr id="2" name="Slide Number Placeholder 1">
            <a:extLst>
              <a:ext uri="{FF2B5EF4-FFF2-40B4-BE49-F238E27FC236}">
                <a16:creationId xmlns:a16="http://schemas.microsoft.com/office/drawing/2014/main" xmlns="" id="{BE9800F6-D571-48C4-8466-12AA1ADB6599}"/>
              </a:ext>
            </a:extLst>
          </p:cNvPr>
          <p:cNvSpPr>
            <a:spLocks noGrp="1"/>
          </p:cNvSpPr>
          <p:nvPr>
            <p:ph type="sldNum" sz="quarter" idx="12"/>
          </p:nvPr>
        </p:nvSpPr>
        <p:spPr/>
        <p:txBody>
          <a:bodyPr/>
          <a:lstStyle/>
          <a:p>
            <a:fld id="{C263D6C4-4840-40CC-AC84-17E24B3B7BDE}" type="slidenum">
              <a:rPr lang="en-US" smtClean="0"/>
              <a:pPr/>
              <a:t>10</a:t>
            </a:fld>
            <a:endParaRPr lang="en-US" dirty="0"/>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271" y="2680598"/>
            <a:ext cx="9250878" cy="4040836"/>
          </a:xfrm>
          <a:prstGeom prst="rect">
            <a:avLst/>
          </a:prstGeom>
        </p:spPr>
      </p:pic>
    </p:spTree>
    <p:extLst>
      <p:ext uri="{BB962C8B-B14F-4D97-AF65-F5344CB8AC3E}">
        <p14:creationId xmlns:p14="http://schemas.microsoft.com/office/powerpoint/2010/main" val="205328018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7875C19A-1AAE-476A-A316-A2CF92D763D3}"/>
              </a:ext>
            </a:extLst>
          </p:cNvPr>
          <p:cNvSpPr>
            <a:spLocks noGrp="1"/>
          </p:cNvSpPr>
          <p:nvPr>
            <p:ph type="title"/>
          </p:nvPr>
        </p:nvSpPr>
        <p:spPr>
          <a:xfrm>
            <a:off x="444500" y="542925"/>
            <a:ext cx="11214100" cy="535531"/>
          </a:xfrm>
        </p:spPr>
        <p:txBody>
          <a:bodyPr/>
          <a:lstStyle/>
          <a:p>
            <a:r>
              <a:rPr lang="en-US" dirty="0"/>
              <a:t>Conception du </a:t>
            </a:r>
            <a:r>
              <a:rPr lang="en-US" dirty="0" err="1"/>
              <a:t>projet</a:t>
            </a:r>
            <a:endParaRPr lang="en-US" dirty="0"/>
          </a:p>
        </p:txBody>
      </p:sp>
      <p:sp>
        <p:nvSpPr>
          <p:cNvPr id="10" name="Text Placeholder 9">
            <a:extLst>
              <a:ext uri="{FF2B5EF4-FFF2-40B4-BE49-F238E27FC236}">
                <a16:creationId xmlns:a16="http://schemas.microsoft.com/office/drawing/2014/main" xmlns="" id="{EF2BC084-E6DB-4DE7-B309-042A85EBA700}"/>
              </a:ext>
            </a:extLst>
          </p:cNvPr>
          <p:cNvSpPr>
            <a:spLocks noGrp="1"/>
          </p:cNvSpPr>
          <p:nvPr>
            <p:ph type="body" sz="quarter" idx="13"/>
          </p:nvPr>
        </p:nvSpPr>
        <p:spPr>
          <a:xfrm>
            <a:off x="432624" y="1637260"/>
            <a:ext cx="10362045" cy="5084174"/>
          </a:xfrm>
        </p:spPr>
        <p:txBody>
          <a:bodyPr/>
          <a:lstStyle/>
          <a:p>
            <a:pPr marL="0" indent="0" algn="just">
              <a:buNone/>
            </a:pPr>
            <a:r>
              <a:rPr lang="en-US" sz="2400" dirty="0" err="1">
                <a:solidFill>
                  <a:srgbClr val="FFC000"/>
                </a:solidFill>
              </a:rPr>
              <a:t>Présentation</a:t>
            </a:r>
            <a:r>
              <a:rPr lang="en-US" sz="2400" dirty="0">
                <a:solidFill>
                  <a:srgbClr val="FFC000"/>
                </a:solidFill>
              </a:rPr>
              <a:t> des </a:t>
            </a:r>
            <a:r>
              <a:rPr lang="en-US" sz="2400" dirty="0" err="1" smtClean="0">
                <a:solidFill>
                  <a:srgbClr val="FFC000"/>
                </a:solidFill>
              </a:rPr>
              <a:t>maquettes</a:t>
            </a:r>
            <a:r>
              <a:rPr lang="en-US" sz="2400" dirty="0" smtClean="0">
                <a:solidFill>
                  <a:srgbClr val="FFC000"/>
                </a:solidFill>
              </a:rPr>
              <a:t> </a:t>
            </a:r>
          </a:p>
          <a:p>
            <a:pPr marL="0" indent="0" algn="just">
              <a:buNone/>
            </a:pPr>
            <a:r>
              <a:rPr lang="fr-FR" sz="1800" b="1" dirty="0"/>
              <a:t>le prototype de projet avant le </a:t>
            </a:r>
            <a:r>
              <a:rPr lang="fr-FR" sz="1800" b="1" dirty="0" smtClean="0"/>
              <a:t>design</a:t>
            </a:r>
          </a:p>
          <a:p>
            <a:pPr marL="0" indent="0" algn="just">
              <a:buNone/>
            </a:pPr>
            <a:endParaRPr lang="fr-FR" dirty="0"/>
          </a:p>
          <a:p>
            <a:pPr marL="0" indent="0" algn="just">
              <a:buNone/>
            </a:pPr>
            <a:endParaRPr lang="en-US" sz="2400" dirty="0">
              <a:solidFill>
                <a:srgbClr val="FFC000"/>
              </a:solidFill>
            </a:endParaRPr>
          </a:p>
        </p:txBody>
      </p:sp>
      <p:sp>
        <p:nvSpPr>
          <p:cNvPr id="2" name="Slide Number Placeholder 1">
            <a:extLst>
              <a:ext uri="{FF2B5EF4-FFF2-40B4-BE49-F238E27FC236}">
                <a16:creationId xmlns:a16="http://schemas.microsoft.com/office/drawing/2014/main" xmlns="" id="{BE9800F6-D571-48C4-8466-12AA1ADB6599}"/>
              </a:ext>
            </a:extLst>
          </p:cNvPr>
          <p:cNvSpPr>
            <a:spLocks noGrp="1"/>
          </p:cNvSpPr>
          <p:nvPr>
            <p:ph type="sldNum" sz="quarter" idx="12"/>
          </p:nvPr>
        </p:nvSpPr>
        <p:spPr/>
        <p:txBody>
          <a:bodyPr/>
          <a:lstStyle/>
          <a:p>
            <a:fld id="{C263D6C4-4840-40CC-AC84-17E24B3B7BDE}" type="slidenum">
              <a:rPr lang="en-US" smtClean="0"/>
              <a:pPr/>
              <a:t>11</a:t>
            </a:fld>
            <a:endParaRPr lang="en-US" dirty="0"/>
          </a:p>
        </p:txBody>
      </p:sp>
      <p:pic>
        <p:nvPicPr>
          <p:cNvPr id="3" name="Image 2"/>
          <p:cNvPicPr>
            <a:picLocks noChangeAspect="1"/>
          </p:cNvPicPr>
          <p:nvPr/>
        </p:nvPicPr>
        <p:blipFill rotWithShape="1">
          <a:blip r:embed="rId2">
            <a:extLst>
              <a:ext uri="{28A0092B-C50C-407E-A947-70E740481C1C}">
                <a14:useLocalDpi xmlns:a14="http://schemas.microsoft.com/office/drawing/2010/main" val="0"/>
              </a:ext>
            </a:extLst>
          </a:blip>
          <a:srcRect l="7804" r="3663" b="12663"/>
          <a:stretch/>
        </p:blipFill>
        <p:spPr>
          <a:xfrm rot="16200000">
            <a:off x="3238007" y="245422"/>
            <a:ext cx="3847605" cy="8843160"/>
          </a:xfrm>
          <a:prstGeom prst="rect">
            <a:avLst/>
          </a:prstGeom>
        </p:spPr>
      </p:pic>
    </p:spTree>
    <p:extLst>
      <p:ext uri="{BB962C8B-B14F-4D97-AF65-F5344CB8AC3E}">
        <p14:creationId xmlns:p14="http://schemas.microsoft.com/office/powerpoint/2010/main" val="270248737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7875C19A-1AAE-476A-A316-A2CF92D763D3}"/>
              </a:ext>
            </a:extLst>
          </p:cNvPr>
          <p:cNvSpPr>
            <a:spLocks noGrp="1"/>
          </p:cNvSpPr>
          <p:nvPr>
            <p:ph type="title"/>
          </p:nvPr>
        </p:nvSpPr>
        <p:spPr>
          <a:xfrm>
            <a:off x="444500" y="542925"/>
            <a:ext cx="11214100" cy="535531"/>
          </a:xfrm>
        </p:spPr>
        <p:txBody>
          <a:bodyPr/>
          <a:lstStyle/>
          <a:p>
            <a:r>
              <a:rPr lang="en-US" dirty="0"/>
              <a:t>Conception du </a:t>
            </a:r>
            <a:r>
              <a:rPr lang="en-US" dirty="0" err="1"/>
              <a:t>projet</a:t>
            </a:r>
            <a:endParaRPr lang="en-US" dirty="0"/>
          </a:p>
        </p:txBody>
      </p:sp>
      <p:sp>
        <p:nvSpPr>
          <p:cNvPr id="10" name="Text Placeholder 9">
            <a:extLst>
              <a:ext uri="{FF2B5EF4-FFF2-40B4-BE49-F238E27FC236}">
                <a16:creationId xmlns:a16="http://schemas.microsoft.com/office/drawing/2014/main" xmlns="" id="{EF2BC084-E6DB-4DE7-B309-042A85EBA700}"/>
              </a:ext>
            </a:extLst>
          </p:cNvPr>
          <p:cNvSpPr>
            <a:spLocks noGrp="1"/>
          </p:cNvSpPr>
          <p:nvPr>
            <p:ph type="body" sz="quarter" idx="13"/>
          </p:nvPr>
        </p:nvSpPr>
        <p:spPr>
          <a:xfrm>
            <a:off x="0" y="1555668"/>
            <a:ext cx="12326587" cy="5189516"/>
          </a:xfrm>
        </p:spPr>
        <p:txBody>
          <a:bodyPr/>
          <a:lstStyle/>
          <a:p>
            <a:pPr marL="0" indent="0" algn="just">
              <a:buNone/>
            </a:pPr>
            <a:r>
              <a:rPr lang="en-US" sz="2400" dirty="0" err="1">
                <a:solidFill>
                  <a:srgbClr val="FFC000"/>
                </a:solidFill>
              </a:rPr>
              <a:t>Présentation</a:t>
            </a:r>
            <a:r>
              <a:rPr lang="en-US" sz="2400" dirty="0">
                <a:solidFill>
                  <a:srgbClr val="FFC000"/>
                </a:solidFill>
              </a:rPr>
              <a:t> des </a:t>
            </a:r>
            <a:r>
              <a:rPr lang="en-US" sz="2400" dirty="0" err="1" smtClean="0">
                <a:solidFill>
                  <a:srgbClr val="FFC000"/>
                </a:solidFill>
              </a:rPr>
              <a:t>maquettes</a:t>
            </a:r>
            <a:r>
              <a:rPr lang="en-US" sz="2400" dirty="0" smtClean="0">
                <a:solidFill>
                  <a:srgbClr val="FFC000"/>
                </a:solidFill>
              </a:rPr>
              <a:t> (</a:t>
            </a:r>
            <a:r>
              <a:rPr lang="en-US" sz="2400" dirty="0" err="1" smtClean="0">
                <a:solidFill>
                  <a:srgbClr val="FFC000"/>
                </a:solidFill>
              </a:rPr>
              <a:t>figma</a:t>
            </a:r>
            <a:r>
              <a:rPr lang="en-US" sz="2400" dirty="0" smtClean="0">
                <a:solidFill>
                  <a:srgbClr val="FFC000"/>
                </a:solidFill>
              </a:rPr>
              <a:t>):</a:t>
            </a:r>
          </a:p>
          <a:p>
            <a:pPr marL="0" indent="0" algn="just">
              <a:buNone/>
            </a:pPr>
            <a:r>
              <a:rPr lang="fr-FR" dirty="0"/>
              <a:t>des maquettes pour l'interface utilisateur de l'application en utilise FIGMA </a:t>
            </a:r>
            <a:r>
              <a:rPr lang="fr-FR" dirty="0" smtClean="0"/>
              <a:t>:</a:t>
            </a:r>
          </a:p>
          <a:p>
            <a:pPr marL="0" indent="0" algn="just">
              <a:buNone/>
            </a:pPr>
            <a:endParaRPr lang="fr-FR" dirty="0"/>
          </a:p>
          <a:p>
            <a:pPr marL="0" indent="0" algn="just">
              <a:buNone/>
            </a:pPr>
            <a:endParaRPr lang="en-US" sz="2400" dirty="0">
              <a:solidFill>
                <a:srgbClr val="FFC000"/>
              </a:solidFill>
            </a:endParaRPr>
          </a:p>
        </p:txBody>
      </p:sp>
      <p:sp>
        <p:nvSpPr>
          <p:cNvPr id="2" name="Slide Number Placeholder 1">
            <a:extLst>
              <a:ext uri="{FF2B5EF4-FFF2-40B4-BE49-F238E27FC236}">
                <a16:creationId xmlns:a16="http://schemas.microsoft.com/office/drawing/2014/main" xmlns="" id="{BE9800F6-D571-48C4-8466-12AA1ADB6599}"/>
              </a:ext>
            </a:extLst>
          </p:cNvPr>
          <p:cNvSpPr>
            <a:spLocks noGrp="1"/>
          </p:cNvSpPr>
          <p:nvPr>
            <p:ph type="sldNum" sz="quarter" idx="12"/>
          </p:nvPr>
        </p:nvSpPr>
        <p:spPr/>
        <p:txBody>
          <a:bodyPr/>
          <a:lstStyle/>
          <a:p>
            <a:fld id="{C263D6C4-4840-40CC-AC84-17E24B3B7BDE}" type="slidenum">
              <a:rPr lang="en-US" smtClean="0"/>
              <a:pPr/>
              <a:t>12</a:t>
            </a:fld>
            <a:endParaRPr lang="en-US" dirty="0"/>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319" y="2629426"/>
            <a:ext cx="5734091" cy="3973255"/>
          </a:xfrm>
          <a:prstGeom prst="rect">
            <a:avLst/>
          </a:prstGeom>
        </p:spPr>
      </p:pic>
      <p:pic>
        <p:nvPicPr>
          <p:cNvPr id="8" name="Image 7"/>
          <p:cNvPicPr>
            <a:picLocks noChangeAspect="1"/>
          </p:cNvPicPr>
          <p:nvPr/>
        </p:nvPicPr>
        <p:blipFill rotWithShape="1">
          <a:blip r:embed="rId3">
            <a:extLst>
              <a:ext uri="{28A0092B-C50C-407E-A947-70E740481C1C}">
                <a14:useLocalDpi xmlns:a14="http://schemas.microsoft.com/office/drawing/2010/main" val="0"/>
              </a:ext>
            </a:extLst>
          </a:blip>
          <a:srcRect l="26952" t="5990" r="25090" b="14510"/>
          <a:stretch/>
        </p:blipFill>
        <p:spPr>
          <a:xfrm>
            <a:off x="6460177" y="2629426"/>
            <a:ext cx="5296394" cy="3973255"/>
          </a:xfrm>
          <a:prstGeom prst="rect">
            <a:avLst/>
          </a:prstGeom>
        </p:spPr>
      </p:pic>
    </p:spTree>
    <p:extLst>
      <p:ext uri="{BB962C8B-B14F-4D97-AF65-F5344CB8AC3E}">
        <p14:creationId xmlns:p14="http://schemas.microsoft.com/office/powerpoint/2010/main" val="315024576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7875C19A-1AAE-476A-A316-A2CF92D763D3}"/>
              </a:ext>
            </a:extLst>
          </p:cNvPr>
          <p:cNvSpPr>
            <a:spLocks noGrp="1"/>
          </p:cNvSpPr>
          <p:nvPr>
            <p:ph type="title"/>
          </p:nvPr>
        </p:nvSpPr>
        <p:spPr>
          <a:xfrm>
            <a:off x="444500" y="542925"/>
            <a:ext cx="11214100" cy="535531"/>
          </a:xfrm>
        </p:spPr>
        <p:txBody>
          <a:bodyPr/>
          <a:lstStyle/>
          <a:p>
            <a:r>
              <a:rPr lang="en-US" dirty="0"/>
              <a:t>Conception du </a:t>
            </a:r>
            <a:r>
              <a:rPr lang="en-US" dirty="0" err="1"/>
              <a:t>projet</a:t>
            </a:r>
            <a:endParaRPr lang="en-US" dirty="0"/>
          </a:p>
        </p:txBody>
      </p:sp>
      <p:sp>
        <p:nvSpPr>
          <p:cNvPr id="10" name="Text Placeholder 9">
            <a:extLst>
              <a:ext uri="{FF2B5EF4-FFF2-40B4-BE49-F238E27FC236}">
                <a16:creationId xmlns:a16="http://schemas.microsoft.com/office/drawing/2014/main" xmlns="" id="{EF2BC084-E6DB-4DE7-B309-042A85EBA700}"/>
              </a:ext>
            </a:extLst>
          </p:cNvPr>
          <p:cNvSpPr>
            <a:spLocks noGrp="1"/>
          </p:cNvSpPr>
          <p:nvPr>
            <p:ph type="body" sz="quarter" idx="13"/>
          </p:nvPr>
        </p:nvSpPr>
        <p:spPr>
          <a:xfrm>
            <a:off x="0" y="1555668"/>
            <a:ext cx="12326587" cy="5189516"/>
          </a:xfrm>
        </p:spPr>
        <p:txBody>
          <a:bodyPr/>
          <a:lstStyle/>
          <a:p>
            <a:pPr marL="0" indent="0" algn="just">
              <a:buNone/>
            </a:pPr>
            <a:r>
              <a:rPr lang="en-US" sz="2400" dirty="0" err="1">
                <a:solidFill>
                  <a:srgbClr val="FFC000"/>
                </a:solidFill>
              </a:rPr>
              <a:t>Présentation</a:t>
            </a:r>
            <a:r>
              <a:rPr lang="en-US" sz="2400" dirty="0">
                <a:solidFill>
                  <a:srgbClr val="FFC000"/>
                </a:solidFill>
              </a:rPr>
              <a:t> des </a:t>
            </a:r>
            <a:r>
              <a:rPr lang="en-US" sz="2400" dirty="0" err="1" smtClean="0">
                <a:solidFill>
                  <a:srgbClr val="FFC000"/>
                </a:solidFill>
              </a:rPr>
              <a:t>maquettes</a:t>
            </a:r>
            <a:r>
              <a:rPr lang="en-US" sz="2400" dirty="0" smtClean="0">
                <a:solidFill>
                  <a:srgbClr val="FFC000"/>
                </a:solidFill>
              </a:rPr>
              <a:t> (</a:t>
            </a:r>
            <a:r>
              <a:rPr lang="en-US" sz="2400" dirty="0" err="1" smtClean="0">
                <a:solidFill>
                  <a:srgbClr val="FFC000"/>
                </a:solidFill>
              </a:rPr>
              <a:t>figma</a:t>
            </a:r>
            <a:r>
              <a:rPr lang="en-US" sz="2400" dirty="0" smtClean="0">
                <a:solidFill>
                  <a:srgbClr val="FFC000"/>
                </a:solidFill>
              </a:rPr>
              <a:t>):</a:t>
            </a:r>
          </a:p>
          <a:p>
            <a:pPr marL="0" indent="0" algn="just">
              <a:buNone/>
            </a:pPr>
            <a:r>
              <a:rPr lang="fr-FR" dirty="0"/>
              <a:t>des maquettes pour l'interface utilisateur de l'application en utilise FIGMA </a:t>
            </a:r>
            <a:r>
              <a:rPr lang="fr-FR" dirty="0" smtClean="0"/>
              <a:t>:</a:t>
            </a:r>
          </a:p>
          <a:p>
            <a:pPr marL="0" indent="0" algn="just">
              <a:buNone/>
            </a:pPr>
            <a:endParaRPr lang="fr-FR" dirty="0"/>
          </a:p>
          <a:p>
            <a:pPr marL="0" indent="0" algn="just">
              <a:buNone/>
            </a:pPr>
            <a:endParaRPr lang="en-US" sz="2400" dirty="0">
              <a:solidFill>
                <a:srgbClr val="FFC000"/>
              </a:solidFill>
            </a:endParaRPr>
          </a:p>
        </p:txBody>
      </p:sp>
      <p:sp>
        <p:nvSpPr>
          <p:cNvPr id="2" name="Slide Number Placeholder 1">
            <a:extLst>
              <a:ext uri="{FF2B5EF4-FFF2-40B4-BE49-F238E27FC236}">
                <a16:creationId xmlns:a16="http://schemas.microsoft.com/office/drawing/2014/main" xmlns="" id="{BE9800F6-D571-48C4-8466-12AA1ADB6599}"/>
              </a:ext>
            </a:extLst>
          </p:cNvPr>
          <p:cNvSpPr>
            <a:spLocks noGrp="1"/>
          </p:cNvSpPr>
          <p:nvPr>
            <p:ph type="sldNum" sz="quarter" idx="12"/>
          </p:nvPr>
        </p:nvSpPr>
        <p:spPr/>
        <p:txBody>
          <a:bodyPr/>
          <a:lstStyle/>
          <a:p>
            <a:fld id="{C263D6C4-4840-40CC-AC84-17E24B3B7BDE}" type="slidenum">
              <a:rPr lang="en-US" smtClean="0"/>
              <a:pPr/>
              <a:t>13</a:t>
            </a:fld>
            <a:endParaRPr lang="en-US" dirty="0"/>
          </a:p>
        </p:txBody>
      </p:sp>
      <p:pic>
        <p:nvPicPr>
          <p:cNvPr id="4" name="Image 3"/>
          <p:cNvPicPr>
            <a:picLocks noChangeAspect="1"/>
          </p:cNvPicPr>
          <p:nvPr/>
        </p:nvPicPr>
        <p:blipFill rotWithShape="1">
          <a:blip r:embed="rId2">
            <a:extLst>
              <a:ext uri="{28A0092B-C50C-407E-A947-70E740481C1C}">
                <a14:useLocalDpi xmlns:a14="http://schemas.microsoft.com/office/drawing/2010/main" val="0"/>
              </a:ext>
            </a:extLst>
          </a:blip>
          <a:srcRect l="20307" t="11940" r="18300" b="42492"/>
          <a:stretch/>
        </p:blipFill>
        <p:spPr>
          <a:xfrm>
            <a:off x="71251" y="2565071"/>
            <a:ext cx="5652655" cy="4037610"/>
          </a:xfrm>
          <a:prstGeom prst="rect">
            <a:avLst/>
          </a:prstGeom>
        </p:spPr>
      </p:pic>
      <p:pic>
        <p:nvPicPr>
          <p:cNvPr id="5" name="Image 4"/>
          <p:cNvPicPr>
            <a:picLocks noChangeAspect="1"/>
          </p:cNvPicPr>
          <p:nvPr/>
        </p:nvPicPr>
        <p:blipFill rotWithShape="1">
          <a:blip r:embed="rId3">
            <a:extLst>
              <a:ext uri="{28A0092B-C50C-407E-A947-70E740481C1C}">
                <a14:useLocalDpi xmlns:a14="http://schemas.microsoft.com/office/drawing/2010/main" val="0"/>
              </a:ext>
            </a:extLst>
          </a:blip>
          <a:srcRect l="20838" t="16504" r="19657" b="22181"/>
          <a:stretch/>
        </p:blipFill>
        <p:spPr>
          <a:xfrm>
            <a:off x="1504208" y="2363191"/>
            <a:ext cx="5985164" cy="4037610"/>
          </a:xfrm>
          <a:prstGeom prst="rect">
            <a:avLst/>
          </a:prstGeom>
        </p:spPr>
      </p:pic>
      <p:pic>
        <p:nvPicPr>
          <p:cNvPr id="8" name="Image 7"/>
          <p:cNvPicPr>
            <a:picLocks noChangeAspect="1"/>
          </p:cNvPicPr>
          <p:nvPr/>
        </p:nvPicPr>
        <p:blipFill rotWithShape="1">
          <a:blip r:embed="rId4">
            <a:extLst>
              <a:ext uri="{28A0092B-C50C-407E-A947-70E740481C1C}">
                <a14:useLocalDpi xmlns:a14="http://schemas.microsoft.com/office/drawing/2010/main" val="0"/>
              </a:ext>
            </a:extLst>
          </a:blip>
          <a:srcRect l="21133" t="17611" r="19481" b="14141"/>
          <a:stretch/>
        </p:blipFill>
        <p:spPr>
          <a:xfrm>
            <a:off x="3906982" y="2998518"/>
            <a:ext cx="5973288" cy="3859482"/>
          </a:xfrm>
          <a:prstGeom prst="rect">
            <a:avLst/>
          </a:prstGeom>
        </p:spPr>
      </p:pic>
      <p:pic>
        <p:nvPicPr>
          <p:cNvPr id="9" name="Image 8"/>
          <p:cNvPicPr>
            <a:picLocks noChangeAspect="1"/>
          </p:cNvPicPr>
          <p:nvPr/>
        </p:nvPicPr>
        <p:blipFill rotWithShape="1">
          <a:blip r:embed="rId5">
            <a:extLst>
              <a:ext uri="{28A0092B-C50C-407E-A947-70E740481C1C}">
                <a14:useLocalDpi xmlns:a14="http://schemas.microsoft.com/office/drawing/2010/main" val="0"/>
              </a:ext>
            </a:extLst>
          </a:blip>
          <a:srcRect l="23211" t="19643" r="21948" b="21331"/>
          <a:stretch/>
        </p:blipFill>
        <p:spPr>
          <a:xfrm>
            <a:off x="6893624" y="2541319"/>
            <a:ext cx="5516089" cy="3859482"/>
          </a:xfrm>
          <a:prstGeom prst="rect">
            <a:avLst/>
          </a:prstGeom>
        </p:spPr>
      </p:pic>
      <p:pic>
        <p:nvPicPr>
          <p:cNvPr id="11" name="Image 10"/>
          <p:cNvPicPr>
            <a:picLocks noChangeAspect="1"/>
          </p:cNvPicPr>
          <p:nvPr/>
        </p:nvPicPr>
        <p:blipFill rotWithShape="1">
          <a:blip r:embed="rId2">
            <a:extLst>
              <a:ext uri="{28A0092B-C50C-407E-A947-70E740481C1C}">
                <a14:useLocalDpi xmlns:a14="http://schemas.microsoft.com/office/drawing/2010/main" val="0"/>
              </a:ext>
            </a:extLst>
          </a:blip>
          <a:srcRect l="20307" t="11940" r="18300" b="42492"/>
          <a:stretch/>
        </p:blipFill>
        <p:spPr>
          <a:xfrm>
            <a:off x="6757058" y="2820390"/>
            <a:ext cx="5652655" cy="4037610"/>
          </a:xfrm>
          <a:prstGeom prst="rect">
            <a:avLst/>
          </a:prstGeom>
        </p:spPr>
      </p:pic>
    </p:spTree>
    <p:extLst>
      <p:ext uri="{BB962C8B-B14F-4D97-AF65-F5344CB8AC3E}">
        <p14:creationId xmlns:p14="http://schemas.microsoft.com/office/powerpoint/2010/main" val="352915974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E3BD8413-C238-49D7-A4E1-E8FEF1811A0E}"/>
              </a:ext>
            </a:extLst>
          </p:cNvPr>
          <p:cNvSpPr>
            <a:spLocks noGrp="1"/>
          </p:cNvSpPr>
          <p:nvPr>
            <p:ph type="title"/>
          </p:nvPr>
        </p:nvSpPr>
        <p:spPr>
          <a:xfrm>
            <a:off x="294220" y="3200400"/>
            <a:ext cx="8302931" cy="1517961"/>
          </a:xfrm>
        </p:spPr>
        <p:txBody>
          <a:bodyPr>
            <a:normAutofit/>
          </a:bodyPr>
          <a:lstStyle/>
          <a:p>
            <a:r>
              <a:rPr lang="en-US" sz="4400" dirty="0" err="1">
                <a:solidFill>
                  <a:srgbClr val="FFC000"/>
                </a:solidFill>
              </a:rPr>
              <a:t>Réalisation</a:t>
            </a:r>
            <a:r>
              <a:rPr lang="en-US" sz="4400" dirty="0">
                <a:solidFill>
                  <a:srgbClr val="FFC000"/>
                </a:solidFill>
              </a:rPr>
              <a:t> du </a:t>
            </a:r>
            <a:r>
              <a:rPr lang="en-US" sz="4400" dirty="0" err="1">
                <a:solidFill>
                  <a:srgbClr val="FFC000"/>
                </a:solidFill>
              </a:rPr>
              <a:t>projet</a:t>
            </a:r>
            <a:endParaRPr lang="en-US" sz="4400" dirty="0">
              <a:solidFill>
                <a:srgbClr val="FFC000"/>
              </a:solidFill>
            </a:endParaRPr>
          </a:p>
        </p:txBody>
      </p:sp>
      <p:sp>
        <p:nvSpPr>
          <p:cNvPr id="2" name="Slide Number Placeholder 1">
            <a:extLst>
              <a:ext uri="{FF2B5EF4-FFF2-40B4-BE49-F238E27FC236}">
                <a16:creationId xmlns:a16="http://schemas.microsoft.com/office/drawing/2014/main" xmlns="" id="{0B24BF10-2B55-43AB-9F77-F1A1410384A9}"/>
              </a:ext>
            </a:extLst>
          </p:cNvPr>
          <p:cNvSpPr>
            <a:spLocks noGrp="1"/>
          </p:cNvSpPr>
          <p:nvPr>
            <p:ph type="sldNum" sz="quarter" idx="12"/>
          </p:nvPr>
        </p:nvSpPr>
        <p:spPr/>
        <p:txBody>
          <a:bodyPr/>
          <a:lstStyle/>
          <a:p>
            <a:fld id="{C263D6C4-4840-40CC-AC84-17E24B3B7BDE}" type="slidenum">
              <a:rPr lang="en-US" smtClean="0"/>
              <a:pPr/>
              <a:t>14</a:t>
            </a:fld>
            <a:endParaRPr lang="en-US" dirty="0"/>
          </a:p>
        </p:txBody>
      </p:sp>
    </p:spTree>
    <p:extLst>
      <p:ext uri="{BB962C8B-B14F-4D97-AF65-F5344CB8AC3E}">
        <p14:creationId xmlns:p14="http://schemas.microsoft.com/office/powerpoint/2010/main" val="186619605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7875C19A-1AAE-476A-A316-A2CF92D763D3}"/>
              </a:ext>
            </a:extLst>
          </p:cNvPr>
          <p:cNvSpPr>
            <a:spLocks noGrp="1"/>
          </p:cNvSpPr>
          <p:nvPr>
            <p:ph type="title"/>
          </p:nvPr>
        </p:nvSpPr>
        <p:spPr>
          <a:xfrm>
            <a:off x="444500" y="542925"/>
            <a:ext cx="11214100" cy="535531"/>
          </a:xfrm>
        </p:spPr>
        <p:txBody>
          <a:bodyPr/>
          <a:lstStyle/>
          <a:p>
            <a:r>
              <a:rPr lang="en-US" dirty="0" err="1"/>
              <a:t>Réalisation</a:t>
            </a:r>
            <a:r>
              <a:rPr lang="en-US" dirty="0"/>
              <a:t> du </a:t>
            </a:r>
            <a:r>
              <a:rPr lang="en-US" dirty="0" err="1"/>
              <a:t>projet</a:t>
            </a:r>
            <a:endParaRPr lang="en-US" dirty="0"/>
          </a:p>
        </p:txBody>
      </p:sp>
      <p:sp>
        <p:nvSpPr>
          <p:cNvPr id="10" name="Text Placeholder 9">
            <a:extLst>
              <a:ext uri="{FF2B5EF4-FFF2-40B4-BE49-F238E27FC236}">
                <a16:creationId xmlns:a16="http://schemas.microsoft.com/office/drawing/2014/main" xmlns="" id="{EF2BC084-E6DB-4DE7-B309-042A85EBA700}"/>
              </a:ext>
            </a:extLst>
          </p:cNvPr>
          <p:cNvSpPr>
            <a:spLocks noGrp="1"/>
          </p:cNvSpPr>
          <p:nvPr>
            <p:ph type="body" sz="quarter" idx="13"/>
          </p:nvPr>
        </p:nvSpPr>
        <p:spPr>
          <a:xfrm>
            <a:off x="158404" y="1625385"/>
            <a:ext cx="5529877" cy="5001046"/>
          </a:xfrm>
        </p:spPr>
        <p:txBody>
          <a:bodyPr/>
          <a:lstStyle/>
          <a:p>
            <a:pPr algn="just"/>
            <a:r>
              <a:rPr lang="fr-FR" sz="2000" dirty="0" smtClean="0"/>
              <a:t>1- Un </a:t>
            </a:r>
            <a:r>
              <a:rPr lang="fr-FR" sz="2000" dirty="0"/>
              <a:t>diagramme de </a:t>
            </a:r>
            <a:r>
              <a:rPr lang="fr-FR" sz="2400" b="1" dirty="0">
                <a:solidFill>
                  <a:srgbClr val="FFC000"/>
                </a:solidFill>
              </a:rPr>
              <a:t>Gantt</a:t>
            </a:r>
            <a:r>
              <a:rPr lang="fr-FR" sz="2000" dirty="0"/>
              <a:t> a été créé pour planifier et suivre l'avancement des </a:t>
            </a:r>
            <a:r>
              <a:rPr lang="fr-FR" sz="2000" dirty="0" smtClean="0"/>
              <a:t>différentes </a:t>
            </a:r>
            <a:r>
              <a:rPr lang="fr-FR" sz="2000" dirty="0"/>
              <a:t>tâches du projet</a:t>
            </a:r>
            <a:r>
              <a:rPr lang="fr-FR" sz="2000" dirty="0" smtClean="0"/>
              <a:t>.</a:t>
            </a:r>
          </a:p>
          <a:p>
            <a:pPr marL="0" indent="0" algn="just">
              <a:buNone/>
            </a:pPr>
            <a:endParaRPr lang="fr-FR" sz="2000" dirty="0"/>
          </a:p>
        </p:txBody>
      </p:sp>
      <p:sp>
        <p:nvSpPr>
          <p:cNvPr id="2" name="Slide Number Placeholder 1">
            <a:extLst>
              <a:ext uri="{FF2B5EF4-FFF2-40B4-BE49-F238E27FC236}">
                <a16:creationId xmlns:a16="http://schemas.microsoft.com/office/drawing/2014/main" xmlns="" id="{BE9800F6-D571-48C4-8466-12AA1ADB6599}"/>
              </a:ext>
            </a:extLst>
          </p:cNvPr>
          <p:cNvSpPr>
            <a:spLocks noGrp="1"/>
          </p:cNvSpPr>
          <p:nvPr>
            <p:ph type="sldNum" sz="quarter" idx="12"/>
          </p:nvPr>
        </p:nvSpPr>
        <p:spPr/>
        <p:txBody>
          <a:bodyPr/>
          <a:lstStyle/>
          <a:p>
            <a:fld id="{C263D6C4-4840-40CC-AC84-17E24B3B7BDE}" type="slidenum">
              <a:rPr lang="en-US" smtClean="0"/>
              <a:pPr/>
              <a:t>15</a:t>
            </a:fld>
            <a:endParaRPr lang="en-US" dirty="0"/>
          </a:p>
        </p:txBody>
      </p:sp>
      <p:pic>
        <p:nvPicPr>
          <p:cNvPr id="5" name="Image 4" descr="C:\Users\achra\Videos\Captures\Captures 4_27_2023 9_52_28 AM.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8404" y="2880199"/>
            <a:ext cx="5557520" cy="3977801"/>
          </a:xfrm>
          <a:prstGeom prst="rect">
            <a:avLst/>
          </a:prstGeom>
          <a:noFill/>
          <a:ln>
            <a:noFill/>
          </a:ln>
        </p:spPr>
      </p:pic>
      <p:sp>
        <p:nvSpPr>
          <p:cNvPr id="8" name="Text Placeholder 9">
            <a:extLst>
              <a:ext uri="{FF2B5EF4-FFF2-40B4-BE49-F238E27FC236}">
                <a16:creationId xmlns:a16="http://schemas.microsoft.com/office/drawing/2014/main" xmlns="" id="{EF2BC084-E6DB-4DE7-B309-042A85EBA700}"/>
              </a:ext>
            </a:extLst>
          </p:cNvPr>
          <p:cNvSpPr txBox="1">
            <a:spLocks/>
          </p:cNvSpPr>
          <p:nvPr/>
        </p:nvSpPr>
        <p:spPr>
          <a:xfrm>
            <a:off x="6189090" y="1661011"/>
            <a:ext cx="5529877" cy="5001046"/>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60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400" kern="1200">
                <a:solidFill>
                  <a:schemeClr val="bg1"/>
                </a:solidFill>
                <a:latin typeface="+mn-lt"/>
                <a:ea typeface="+mn-ea"/>
                <a:cs typeface="Arial" panose="020B0604020202020204" pitchFamily="34" charset="0"/>
              </a:defRPr>
            </a:lvl2pPr>
            <a:lvl3pPr marL="11430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200" kern="1200">
                <a:solidFill>
                  <a:schemeClr val="bg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fr-FR" sz="2000" dirty="0" smtClean="0"/>
              <a:t>2- </a:t>
            </a:r>
            <a:r>
              <a:rPr lang="fr-FR" sz="2000" dirty="0"/>
              <a:t>De plus, je suis utilisé l'outil </a:t>
            </a:r>
            <a:r>
              <a:rPr lang="fr-FR" sz="2400" b="1" dirty="0" err="1" smtClean="0">
                <a:solidFill>
                  <a:srgbClr val="FFC000"/>
                </a:solidFill>
              </a:rPr>
              <a:t>jira</a:t>
            </a:r>
            <a:r>
              <a:rPr lang="fr-FR" sz="2000" dirty="0" smtClean="0">
                <a:solidFill>
                  <a:srgbClr val="FFC000"/>
                </a:solidFill>
              </a:rPr>
              <a:t> </a:t>
            </a:r>
            <a:r>
              <a:rPr lang="fr-FR" sz="2000" dirty="0" smtClean="0"/>
              <a:t>pour </a:t>
            </a:r>
            <a:r>
              <a:rPr lang="fr-FR" sz="2000" dirty="0"/>
              <a:t>la gestion des tickets et le suivi des problèmes</a:t>
            </a:r>
            <a:r>
              <a:rPr lang="fr-FR" sz="2000" dirty="0" smtClean="0"/>
              <a:t>.</a:t>
            </a:r>
          </a:p>
          <a:p>
            <a:pPr marL="0" indent="0" algn="just">
              <a:buNone/>
            </a:pPr>
            <a:r>
              <a:rPr lang="fr-FR" sz="2000" dirty="0" smtClean="0"/>
              <a:t> </a:t>
            </a:r>
            <a:endParaRPr lang="fr-FR" sz="2000" dirty="0"/>
          </a:p>
        </p:txBody>
      </p:sp>
      <p:pic>
        <p:nvPicPr>
          <p:cNvPr id="9" name="Image 8" descr="D:\DEV_DG2\projectFF\WhatsApp Image 2023-04-26 at 22.32.53s.jpg"/>
          <p:cNvPicPr/>
          <p:nvPr/>
        </p:nvPicPr>
        <p:blipFill>
          <a:blip r:embed="rId3">
            <a:extLst>
              <a:ext uri="{28A0092B-C50C-407E-A947-70E740481C1C}">
                <a14:useLocalDpi xmlns:a14="http://schemas.microsoft.com/office/drawing/2010/main" val="0"/>
              </a:ext>
            </a:extLst>
          </a:blip>
          <a:srcRect/>
          <a:stretch>
            <a:fillRect/>
          </a:stretch>
        </p:blipFill>
        <p:spPr bwMode="auto">
          <a:xfrm>
            <a:off x="6252425" y="2880199"/>
            <a:ext cx="5760720" cy="3977800"/>
          </a:xfrm>
          <a:prstGeom prst="rect">
            <a:avLst/>
          </a:prstGeom>
          <a:noFill/>
          <a:ln>
            <a:noFill/>
          </a:ln>
        </p:spPr>
      </p:pic>
      <p:sp>
        <p:nvSpPr>
          <p:cNvPr id="4" name="Rectangle 3"/>
          <p:cNvSpPr/>
          <p:nvPr/>
        </p:nvSpPr>
        <p:spPr>
          <a:xfrm>
            <a:off x="368221" y="1291679"/>
            <a:ext cx="2082621" cy="369332"/>
          </a:xfrm>
          <a:prstGeom prst="rect">
            <a:avLst/>
          </a:prstGeom>
          <a:solidFill>
            <a:schemeClr val="bg1">
              <a:lumMod val="95000"/>
            </a:schemeClr>
          </a:solidFill>
        </p:spPr>
        <p:txBody>
          <a:bodyPr wrap="none">
            <a:spAutoFit/>
          </a:bodyPr>
          <a:lstStyle/>
          <a:p>
            <a:r>
              <a:rPr lang="en-US" dirty="0">
                <a:solidFill>
                  <a:srgbClr val="00B050"/>
                </a:solidFill>
              </a:rPr>
              <a:t>I-</a:t>
            </a:r>
            <a:r>
              <a:rPr lang="en-US" dirty="0" err="1">
                <a:solidFill>
                  <a:srgbClr val="00B050"/>
                </a:solidFill>
              </a:rPr>
              <a:t>Gestion</a:t>
            </a:r>
            <a:r>
              <a:rPr lang="en-US" dirty="0">
                <a:solidFill>
                  <a:srgbClr val="00B050"/>
                </a:solidFill>
              </a:rPr>
              <a:t> du </a:t>
            </a:r>
            <a:r>
              <a:rPr lang="en-US" dirty="0" err="1">
                <a:solidFill>
                  <a:srgbClr val="00B050"/>
                </a:solidFill>
              </a:rPr>
              <a:t>projet</a:t>
            </a:r>
            <a:endParaRPr lang="fr-FR" u="sng" dirty="0">
              <a:solidFill>
                <a:srgbClr val="00B050"/>
              </a:solidFill>
            </a:endParaRPr>
          </a:p>
        </p:txBody>
      </p:sp>
    </p:spTree>
    <p:extLst>
      <p:ext uri="{BB962C8B-B14F-4D97-AF65-F5344CB8AC3E}">
        <p14:creationId xmlns:p14="http://schemas.microsoft.com/office/powerpoint/2010/main" val="418896585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7875C19A-1AAE-476A-A316-A2CF92D763D3}"/>
              </a:ext>
            </a:extLst>
          </p:cNvPr>
          <p:cNvSpPr>
            <a:spLocks noGrp="1"/>
          </p:cNvSpPr>
          <p:nvPr>
            <p:ph type="title"/>
          </p:nvPr>
        </p:nvSpPr>
        <p:spPr>
          <a:xfrm>
            <a:off x="444500" y="542925"/>
            <a:ext cx="11214100" cy="535531"/>
          </a:xfrm>
        </p:spPr>
        <p:txBody>
          <a:bodyPr/>
          <a:lstStyle/>
          <a:p>
            <a:r>
              <a:rPr lang="en-US" dirty="0" err="1"/>
              <a:t>Réalisation</a:t>
            </a:r>
            <a:r>
              <a:rPr lang="en-US" dirty="0"/>
              <a:t> du </a:t>
            </a:r>
            <a:r>
              <a:rPr lang="en-US" dirty="0" err="1"/>
              <a:t>projet</a:t>
            </a:r>
            <a:endParaRPr lang="en-US" dirty="0"/>
          </a:p>
        </p:txBody>
      </p:sp>
      <p:sp>
        <p:nvSpPr>
          <p:cNvPr id="10" name="Text Placeholder 9">
            <a:extLst>
              <a:ext uri="{FF2B5EF4-FFF2-40B4-BE49-F238E27FC236}">
                <a16:creationId xmlns:a16="http://schemas.microsoft.com/office/drawing/2014/main" xmlns="" id="{EF2BC084-E6DB-4DE7-B309-042A85EBA700}"/>
              </a:ext>
            </a:extLst>
          </p:cNvPr>
          <p:cNvSpPr>
            <a:spLocks noGrp="1"/>
          </p:cNvSpPr>
          <p:nvPr>
            <p:ph type="body" sz="quarter" idx="13"/>
          </p:nvPr>
        </p:nvSpPr>
        <p:spPr>
          <a:xfrm>
            <a:off x="158404" y="1781299"/>
            <a:ext cx="5529877" cy="4845132"/>
          </a:xfrm>
        </p:spPr>
        <p:txBody>
          <a:bodyPr/>
          <a:lstStyle/>
          <a:p>
            <a:r>
              <a:rPr lang="fr-FR" sz="2000" dirty="0"/>
              <a:t>Pour développer l'application, Je suis utilisé les outils technologiques suivants :</a:t>
            </a:r>
          </a:p>
          <a:p>
            <a:r>
              <a:rPr lang="fr-FR" sz="2000" dirty="0">
                <a:solidFill>
                  <a:srgbClr val="FFC000"/>
                </a:solidFill>
              </a:rPr>
              <a:t>REACT</a:t>
            </a:r>
            <a:r>
              <a:rPr lang="fr-FR" sz="2000" dirty="0"/>
              <a:t>: pour le développement de </a:t>
            </a:r>
            <a:r>
              <a:rPr lang="fr-FR" sz="2000" dirty="0">
                <a:solidFill>
                  <a:schemeClr val="accent3">
                    <a:lumMod val="40000"/>
                    <a:lumOff val="60000"/>
                  </a:schemeClr>
                </a:solidFill>
              </a:rPr>
              <a:t>l'interface</a:t>
            </a:r>
            <a:r>
              <a:rPr lang="fr-FR" sz="2000" dirty="0"/>
              <a:t> utilisateur interactive et réactive.</a:t>
            </a:r>
          </a:p>
          <a:p>
            <a:r>
              <a:rPr lang="fr-FR" sz="2000" dirty="0">
                <a:solidFill>
                  <a:srgbClr val="FFC000"/>
                </a:solidFill>
              </a:rPr>
              <a:t>LARAVEL</a:t>
            </a:r>
            <a:r>
              <a:rPr lang="fr-FR" sz="2000" dirty="0"/>
              <a:t>: pour la création de </a:t>
            </a:r>
            <a:r>
              <a:rPr lang="fr-FR" sz="2000" dirty="0">
                <a:solidFill>
                  <a:schemeClr val="accent3">
                    <a:lumMod val="40000"/>
                    <a:lumOff val="60000"/>
                  </a:schemeClr>
                </a:solidFill>
              </a:rPr>
              <a:t>l'API </a:t>
            </a:r>
            <a:r>
              <a:rPr lang="fr-FR" sz="2000" dirty="0" err="1">
                <a:solidFill>
                  <a:schemeClr val="accent3">
                    <a:lumMod val="40000"/>
                    <a:lumOff val="60000"/>
                  </a:schemeClr>
                </a:solidFill>
              </a:rPr>
              <a:t>backend</a:t>
            </a:r>
            <a:r>
              <a:rPr lang="fr-FR" sz="2000" dirty="0"/>
              <a:t>, la gestion des requêtes et des réponses.</a:t>
            </a:r>
          </a:p>
          <a:p>
            <a:r>
              <a:rPr lang="fr-FR" sz="2000" dirty="0">
                <a:solidFill>
                  <a:srgbClr val="FFC000"/>
                </a:solidFill>
              </a:rPr>
              <a:t>MySQL</a:t>
            </a:r>
            <a:r>
              <a:rPr lang="fr-FR" sz="2000" dirty="0"/>
              <a:t> : comme système de gestion de base de données pour </a:t>
            </a:r>
            <a:r>
              <a:rPr lang="fr-FR" sz="2000" dirty="0">
                <a:solidFill>
                  <a:schemeClr val="accent3">
                    <a:lumMod val="40000"/>
                    <a:lumOff val="60000"/>
                  </a:schemeClr>
                </a:solidFill>
              </a:rPr>
              <a:t>stocker</a:t>
            </a:r>
            <a:r>
              <a:rPr lang="fr-FR" sz="2000" dirty="0"/>
              <a:t> </a:t>
            </a:r>
            <a:r>
              <a:rPr lang="fr-FR" sz="2000" dirty="0">
                <a:solidFill>
                  <a:schemeClr val="accent3">
                    <a:lumMod val="40000"/>
                    <a:lumOff val="60000"/>
                  </a:schemeClr>
                </a:solidFill>
              </a:rPr>
              <a:t>les informations </a:t>
            </a:r>
            <a:r>
              <a:rPr lang="fr-FR" sz="2000" dirty="0"/>
              <a:t>de l'application.</a:t>
            </a:r>
          </a:p>
          <a:p>
            <a:r>
              <a:rPr lang="fr-FR" sz="2000" dirty="0">
                <a:solidFill>
                  <a:srgbClr val="FFC000"/>
                </a:solidFill>
              </a:rPr>
              <a:t>POSTMAN</a:t>
            </a:r>
            <a:r>
              <a:rPr lang="fr-FR" sz="2000" dirty="0"/>
              <a:t>: pour le </a:t>
            </a:r>
            <a:r>
              <a:rPr lang="fr-FR" sz="2000" dirty="0">
                <a:solidFill>
                  <a:schemeClr val="accent3">
                    <a:lumMod val="40000"/>
                    <a:lumOff val="60000"/>
                  </a:schemeClr>
                </a:solidFill>
              </a:rPr>
              <a:t>test</a:t>
            </a:r>
            <a:r>
              <a:rPr lang="fr-FR" sz="2000" dirty="0"/>
              <a:t> des API</a:t>
            </a:r>
            <a:r>
              <a:rPr lang="fr-FR" sz="2000" dirty="0" smtClean="0"/>
              <a:t>.</a:t>
            </a:r>
          </a:p>
          <a:p>
            <a:r>
              <a:rPr lang="fr-FR" sz="2000" dirty="0" err="1" smtClean="0">
                <a:solidFill>
                  <a:srgbClr val="FFC000"/>
                </a:solidFill>
              </a:rPr>
              <a:t>Bootstrap</a:t>
            </a:r>
            <a:r>
              <a:rPr lang="fr-FR" sz="2000" dirty="0" smtClean="0">
                <a:solidFill>
                  <a:srgbClr val="FFC000"/>
                </a:solidFill>
              </a:rPr>
              <a:t> 5</a:t>
            </a:r>
            <a:r>
              <a:rPr lang="fr-FR" sz="2000" dirty="0" smtClean="0"/>
              <a:t>:pour le </a:t>
            </a:r>
            <a:r>
              <a:rPr lang="fr-FR" sz="2000" dirty="0" smtClean="0">
                <a:solidFill>
                  <a:schemeClr val="accent3">
                    <a:lumMod val="40000"/>
                    <a:lumOff val="60000"/>
                  </a:schemeClr>
                </a:solidFill>
              </a:rPr>
              <a:t>style</a:t>
            </a:r>
            <a:r>
              <a:rPr lang="fr-FR" sz="2000" dirty="0" smtClean="0"/>
              <a:t> et le system </a:t>
            </a:r>
            <a:r>
              <a:rPr lang="fr-FR" sz="2000" dirty="0" err="1" smtClean="0">
                <a:solidFill>
                  <a:schemeClr val="accent3">
                    <a:lumMod val="40000"/>
                    <a:lumOff val="60000"/>
                  </a:schemeClr>
                </a:solidFill>
              </a:rPr>
              <a:t>Grid</a:t>
            </a:r>
            <a:r>
              <a:rPr lang="fr-FR" sz="2000" dirty="0" smtClean="0"/>
              <a:t>.</a:t>
            </a:r>
          </a:p>
          <a:p>
            <a:endParaRPr lang="fr-FR" sz="2000" dirty="0" smtClean="0"/>
          </a:p>
          <a:p>
            <a:pPr marL="0" indent="0">
              <a:buNone/>
            </a:pPr>
            <a:endParaRPr lang="fr-FR" sz="2000" dirty="0"/>
          </a:p>
          <a:p>
            <a:pPr algn="just"/>
            <a:endParaRPr lang="fr-FR" sz="2000" dirty="0" smtClean="0"/>
          </a:p>
          <a:p>
            <a:pPr marL="0" indent="0" algn="just">
              <a:buNone/>
            </a:pPr>
            <a:endParaRPr lang="fr-FR" sz="2000" dirty="0"/>
          </a:p>
        </p:txBody>
      </p:sp>
      <p:sp>
        <p:nvSpPr>
          <p:cNvPr id="2" name="Slide Number Placeholder 1">
            <a:extLst>
              <a:ext uri="{FF2B5EF4-FFF2-40B4-BE49-F238E27FC236}">
                <a16:creationId xmlns:a16="http://schemas.microsoft.com/office/drawing/2014/main" xmlns="" id="{BE9800F6-D571-48C4-8466-12AA1ADB6599}"/>
              </a:ext>
            </a:extLst>
          </p:cNvPr>
          <p:cNvSpPr>
            <a:spLocks noGrp="1"/>
          </p:cNvSpPr>
          <p:nvPr>
            <p:ph type="sldNum" sz="quarter" idx="12"/>
          </p:nvPr>
        </p:nvSpPr>
        <p:spPr/>
        <p:txBody>
          <a:bodyPr/>
          <a:lstStyle/>
          <a:p>
            <a:fld id="{C263D6C4-4840-40CC-AC84-17E24B3B7BDE}" type="slidenum">
              <a:rPr lang="en-US" smtClean="0"/>
              <a:pPr/>
              <a:t>16</a:t>
            </a:fld>
            <a:endParaRPr lang="en-US" dirty="0"/>
          </a:p>
        </p:txBody>
      </p:sp>
      <p:sp>
        <p:nvSpPr>
          <p:cNvPr id="8" name="Text Placeholder 9">
            <a:extLst>
              <a:ext uri="{FF2B5EF4-FFF2-40B4-BE49-F238E27FC236}">
                <a16:creationId xmlns:a16="http://schemas.microsoft.com/office/drawing/2014/main" xmlns="" id="{EF2BC084-E6DB-4DE7-B309-042A85EBA700}"/>
              </a:ext>
            </a:extLst>
          </p:cNvPr>
          <p:cNvSpPr txBox="1">
            <a:spLocks/>
          </p:cNvSpPr>
          <p:nvPr/>
        </p:nvSpPr>
        <p:spPr>
          <a:xfrm>
            <a:off x="6189090" y="1661011"/>
            <a:ext cx="5529877" cy="5001046"/>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60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400" kern="1200">
                <a:solidFill>
                  <a:schemeClr val="bg1"/>
                </a:solidFill>
                <a:latin typeface="+mn-lt"/>
                <a:ea typeface="+mn-ea"/>
                <a:cs typeface="Arial" panose="020B0604020202020204" pitchFamily="34" charset="0"/>
              </a:defRPr>
            </a:lvl2pPr>
            <a:lvl3pPr marL="11430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200" kern="1200">
                <a:solidFill>
                  <a:schemeClr val="bg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fr-FR" sz="2000" dirty="0" smtClean="0"/>
          </a:p>
          <a:p>
            <a:pPr marL="0" indent="0" algn="just">
              <a:buNone/>
            </a:pPr>
            <a:r>
              <a:rPr lang="fr-FR" sz="2000" dirty="0" smtClean="0"/>
              <a:t> </a:t>
            </a:r>
            <a:endParaRPr lang="fr-FR" sz="2000" dirty="0"/>
          </a:p>
        </p:txBody>
      </p:sp>
      <p:sp>
        <p:nvSpPr>
          <p:cNvPr id="4" name="Rectangle 3"/>
          <p:cNvSpPr/>
          <p:nvPr/>
        </p:nvSpPr>
        <p:spPr>
          <a:xfrm>
            <a:off x="368221" y="1291679"/>
            <a:ext cx="3429144" cy="369332"/>
          </a:xfrm>
          <a:prstGeom prst="rect">
            <a:avLst/>
          </a:prstGeom>
          <a:solidFill>
            <a:schemeClr val="bg1">
              <a:lumMod val="95000"/>
            </a:schemeClr>
          </a:solidFill>
        </p:spPr>
        <p:txBody>
          <a:bodyPr wrap="none">
            <a:spAutoFit/>
          </a:bodyPr>
          <a:lstStyle/>
          <a:p>
            <a:r>
              <a:rPr lang="en-US" dirty="0" smtClean="0">
                <a:solidFill>
                  <a:srgbClr val="00B050"/>
                </a:solidFill>
              </a:rPr>
              <a:t>II- </a:t>
            </a:r>
            <a:r>
              <a:rPr lang="fr-FR" u="sng" dirty="0">
                <a:solidFill>
                  <a:srgbClr val="00B050"/>
                </a:solidFill>
              </a:rPr>
              <a:t>Outils technologiques utilisés</a:t>
            </a:r>
            <a:endParaRPr lang="fr-FR" dirty="0">
              <a:solidFill>
                <a:srgbClr val="00B050"/>
              </a:solidFill>
            </a:endParaRP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7711" y="1476345"/>
            <a:ext cx="1269044" cy="1226976"/>
          </a:xfrm>
          <a:prstGeom prst="rect">
            <a:avLst/>
          </a:prstGeom>
        </p:spPr>
      </p:pic>
      <p:pic>
        <p:nvPicPr>
          <p:cNvPr id="5" name="Image 4"/>
          <p:cNvPicPr>
            <a:picLocks noChangeAspect="1"/>
          </p:cNvPicPr>
          <p:nvPr/>
        </p:nvPicPr>
        <p:blipFill rotWithShape="1">
          <a:blip r:embed="rId3">
            <a:extLst>
              <a:ext uri="{28A0092B-C50C-407E-A947-70E740481C1C}">
                <a14:useLocalDpi xmlns:a14="http://schemas.microsoft.com/office/drawing/2010/main" val="0"/>
              </a:ext>
            </a:extLst>
          </a:blip>
          <a:srcRect t="5190" r="67662"/>
          <a:stretch/>
        </p:blipFill>
        <p:spPr>
          <a:xfrm>
            <a:off x="6271980" y="3023953"/>
            <a:ext cx="1377031" cy="1535417"/>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1980" y="4969863"/>
            <a:ext cx="1505571" cy="1492730"/>
          </a:xfrm>
          <a:prstGeom prst="rect">
            <a:avLst/>
          </a:prstGeom>
        </p:spPr>
      </p:pic>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57672" y="5044247"/>
            <a:ext cx="2376386" cy="1343962"/>
          </a:xfrm>
          <a:prstGeom prst="rect">
            <a:avLst/>
          </a:prstGeom>
        </p:spPr>
      </p:pic>
    </p:spTree>
    <p:extLst>
      <p:ext uri="{BB962C8B-B14F-4D97-AF65-F5344CB8AC3E}">
        <p14:creationId xmlns:p14="http://schemas.microsoft.com/office/powerpoint/2010/main" val="241624326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4" descr="Shape&#10;&#10;Description automatically generated with low confidence">
            <a:extLst>
              <a:ext uri="{FF2B5EF4-FFF2-40B4-BE49-F238E27FC236}">
                <a16:creationId xmlns:a16="http://schemas.microsoft.com/office/drawing/2014/main" xmlns="" id="{7C2E5073-66B4-F172-1C8A-FDD9C81430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9299" y="1179913"/>
            <a:ext cx="5993298" cy="5416827"/>
          </a:xfrm>
          <a:prstGeom prst="rect">
            <a:avLst/>
          </a:prstGeom>
        </p:spPr>
      </p:pic>
      <p:sp>
        <p:nvSpPr>
          <p:cNvPr id="4" name="Titre 3"/>
          <p:cNvSpPr>
            <a:spLocks noGrp="1"/>
          </p:cNvSpPr>
          <p:nvPr>
            <p:ph type="ctrTitle"/>
          </p:nvPr>
        </p:nvSpPr>
        <p:spPr>
          <a:xfrm>
            <a:off x="9371241" y="3159595"/>
            <a:ext cx="959462" cy="428817"/>
          </a:xfrm>
        </p:spPr>
        <p:txBody>
          <a:bodyPr/>
          <a:lstStyle/>
          <a:p>
            <a:r>
              <a:rPr lang="fr-FR" dirty="0" smtClean="0"/>
              <a:t>_</a:t>
            </a:r>
            <a:endParaRPr lang="fr-FR" dirty="0"/>
          </a:p>
        </p:txBody>
      </p:sp>
      <p:sp>
        <p:nvSpPr>
          <p:cNvPr id="5" name="Title 1">
            <a:extLst>
              <a:ext uri="{FF2B5EF4-FFF2-40B4-BE49-F238E27FC236}">
                <a16:creationId xmlns:a16="http://schemas.microsoft.com/office/drawing/2014/main" xmlns="" id="{170ECE68-859E-40C6-BB32-31D0C98163AD}"/>
              </a:ext>
            </a:extLst>
          </p:cNvPr>
          <p:cNvSpPr txBox="1">
            <a:spLocks/>
          </p:cNvSpPr>
          <p:nvPr/>
        </p:nvSpPr>
        <p:spPr>
          <a:xfrm>
            <a:off x="570016" y="3472226"/>
            <a:ext cx="7597770" cy="12435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en-GB" sz="5400" b="1" kern="1200" dirty="0">
                <a:solidFill>
                  <a:schemeClr val="bg1"/>
                </a:solidFill>
                <a:latin typeface="+mj-lt"/>
                <a:ea typeface="Tahoma" panose="020B0604030504040204" pitchFamily="34" charset="0"/>
                <a:cs typeface="Tahoma" panose="020B0604030504040204" pitchFamily="34" charset="0"/>
              </a:defRPr>
            </a:lvl1pPr>
          </a:lstStyle>
          <a:p>
            <a:r>
              <a:rPr lang="fr-FR" sz="4400" dirty="0" smtClean="0">
                <a:solidFill>
                  <a:srgbClr val="FFC000"/>
                </a:solidFill>
                <a:latin typeface="Trebuchet MS" pitchFamily="34" charset="0"/>
              </a:rPr>
              <a:t>Démonstration du projet</a:t>
            </a:r>
            <a:r>
              <a:rPr lang="fr-FR" sz="2400" dirty="0" smtClean="0">
                <a:latin typeface="Agency FB" panose="020B0503020202020204" pitchFamily="34" charset="0"/>
              </a:rPr>
              <a:t/>
            </a:r>
            <a:br>
              <a:rPr lang="fr-FR" sz="2400" dirty="0" smtClean="0">
                <a:latin typeface="Agency FB" panose="020B0503020202020204" pitchFamily="34" charset="0"/>
              </a:rPr>
            </a:b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1241" y="2830457"/>
            <a:ext cx="658276" cy="658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60258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a:xfrm>
            <a:off x="11140664" y="6128426"/>
            <a:ext cx="959462" cy="428817"/>
          </a:xfrm>
        </p:spPr>
        <p:txBody>
          <a:bodyPr/>
          <a:lstStyle/>
          <a:p>
            <a:r>
              <a:rPr lang="fr-FR" dirty="0" smtClean="0"/>
              <a:t>_</a:t>
            </a:r>
            <a:endParaRPr lang="fr-FR" dirty="0"/>
          </a:p>
        </p:txBody>
      </p:sp>
      <p:sp>
        <p:nvSpPr>
          <p:cNvPr id="5" name="Title 1">
            <a:extLst>
              <a:ext uri="{FF2B5EF4-FFF2-40B4-BE49-F238E27FC236}">
                <a16:creationId xmlns:a16="http://schemas.microsoft.com/office/drawing/2014/main" xmlns="" id="{170ECE68-859E-40C6-BB32-31D0C98163AD}"/>
              </a:ext>
            </a:extLst>
          </p:cNvPr>
          <p:cNvSpPr txBox="1">
            <a:spLocks/>
          </p:cNvSpPr>
          <p:nvPr/>
        </p:nvSpPr>
        <p:spPr>
          <a:xfrm>
            <a:off x="392562" y="614904"/>
            <a:ext cx="4072560" cy="12435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en-GB" sz="5400" b="1" kern="1200" dirty="0">
                <a:solidFill>
                  <a:schemeClr val="bg1"/>
                </a:solidFill>
                <a:latin typeface="+mj-lt"/>
                <a:ea typeface="Tahoma" panose="020B0604030504040204" pitchFamily="34" charset="0"/>
                <a:cs typeface="Tahoma" panose="020B0604030504040204" pitchFamily="34" charset="0"/>
              </a:defRPr>
            </a:lvl1pPr>
          </a:lstStyle>
          <a:p>
            <a:r>
              <a:rPr lang="fr-FR" sz="6600" dirty="0">
                <a:solidFill>
                  <a:srgbClr val="FFC000"/>
                </a:solidFill>
                <a:latin typeface="Agency FB" panose="020B0503020202020204" pitchFamily="34" charset="0"/>
              </a:rPr>
              <a:t>Conclusion</a:t>
            </a:r>
            <a:r>
              <a:rPr lang="fr-FR" sz="2400" dirty="0" smtClean="0">
                <a:latin typeface="Agency FB" panose="020B0503020202020204" pitchFamily="34" charset="0"/>
              </a:rPr>
              <a:t/>
            </a:r>
            <a:br>
              <a:rPr lang="fr-FR" sz="2400" dirty="0" smtClean="0">
                <a:latin typeface="Agency FB" panose="020B0503020202020204" pitchFamily="34" charset="0"/>
              </a:rPr>
            </a:br>
            <a:endParaRPr lang="en-US" dirty="0"/>
          </a:p>
        </p:txBody>
      </p:sp>
      <p:sp>
        <p:nvSpPr>
          <p:cNvPr id="2" name="Rectangle 1"/>
          <p:cNvSpPr/>
          <p:nvPr/>
        </p:nvSpPr>
        <p:spPr>
          <a:xfrm>
            <a:off x="4603668" y="2029323"/>
            <a:ext cx="6096000" cy="3539430"/>
          </a:xfrm>
          <a:prstGeom prst="rect">
            <a:avLst/>
          </a:prstGeom>
        </p:spPr>
        <p:txBody>
          <a:bodyPr>
            <a:spAutoFit/>
          </a:bodyPr>
          <a:lstStyle/>
          <a:p>
            <a:r>
              <a:rPr lang="fr-FR" sz="2800" dirty="0">
                <a:solidFill>
                  <a:schemeClr val="bg1"/>
                </a:solidFill>
                <a:latin typeface="Arial Narrow" pitchFamily="34" charset="0"/>
              </a:rPr>
              <a:t>Ce projet nous a également permis d'acquérir une expérience pratique dans le </a:t>
            </a:r>
            <a:r>
              <a:rPr lang="fr-FR" sz="2800" dirty="0">
                <a:solidFill>
                  <a:srgbClr val="FFC000"/>
                </a:solidFill>
                <a:latin typeface="Arial Narrow" pitchFamily="34" charset="0"/>
              </a:rPr>
              <a:t>développement d'applications web</a:t>
            </a:r>
            <a:r>
              <a:rPr lang="fr-FR" sz="2800" dirty="0">
                <a:solidFill>
                  <a:schemeClr val="bg1"/>
                </a:solidFill>
                <a:latin typeface="Arial Narrow" pitchFamily="34" charset="0"/>
              </a:rPr>
              <a:t>, la gestion de projet et l'utilisation d'outils technologiques tels que </a:t>
            </a:r>
            <a:r>
              <a:rPr lang="fr-FR" sz="2800" dirty="0" smtClean="0">
                <a:solidFill>
                  <a:srgbClr val="FFC000"/>
                </a:solidFill>
                <a:latin typeface="Arial Narrow" pitchFamily="34" charset="0"/>
              </a:rPr>
              <a:t>JIRA</a:t>
            </a:r>
            <a:r>
              <a:rPr lang="fr-FR" sz="2800" dirty="0" smtClean="0">
                <a:solidFill>
                  <a:schemeClr val="bg1"/>
                </a:solidFill>
                <a:latin typeface="Arial Narrow" pitchFamily="34" charset="0"/>
              </a:rPr>
              <a:t> </a:t>
            </a:r>
            <a:r>
              <a:rPr lang="fr-FR" sz="2800" dirty="0">
                <a:solidFill>
                  <a:schemeClr val="bg1"/>
                </a:solidFill>
                <a:latin typeface="Arial Narrow" pitchFamily="34" charset="0"/>
              </a:rPr>
              <a:t>et </a:t>
            </a:r>
            <a:r>
              <a:rPr lang="fr-FR" sz="2800" dirty="0">
                <a:solidFill>
                  <a:srgbClr val="FFC000"/>
                </a:solidFill>
                <a:latin typeface="Arial Narrow" pitchFamily="34" charset="0"/>
              </a:rPr>
              <a:t>MySQL</a:t>
            </a:r>
            <a:r>
              <a:rPr lang="fr-FR" sz="2800" dirty="0">
                <a:solidFill>
                  <a:schemeClr val="bg1"/>
                </a:solidFill>
                <a:latin typeface="Arial Narrow" pitchFamily="34" charset="0"/>
              </a:rPr>
              <a:t>. </a:t>
            </a:r>
            <a:r>
              <a:rPr lang="fr-FR" sz="2800" dirty="0" smtClean="0">
                <a:solidFill>
                  <a:schemeClr val="bg1"/>
                </a:solidFill>
                <a:latin typeface="Arial Narrow" pitchFamily="34" charset="0"/>
              </a:rPr>
              <a:t>Je suis pu </a:t>
            </a:r>
            <a:r>
              <a:rPr lang="fr-FR" sz="2800" dirty="0">
                <a:solidFill>
                  <a:schemeClr val="bg1"/>
                </a:solidFill>
                <a:latin typeface="Arial Narrow" pitchFamily="34" charset="0"/>
              </a:rPr>
              <a:t>mettre en pratique nos connaissances en conception logicielle et en modélisation de </a:t>
            </a:r>
            <a:r>
              <a:rPr lang="fr-FR" sz="2800" dirty="0">
                <a:solidFill>
                  <a:srgbClr val="FFC000"/>
                </a:solidFill>
                <a:latin typeface="Arial Narrow" pitchFamily="34" charset="0"/>
              </a:rPr>
              <a:t>bases de données</a:t>
            </a:r>
            <a:r>
              <a:rPr lang="fr-FR" dirty="0">
                <a:solidFill>
                  <a:srgbClr val="FFC000"/>
                </a:solidFill>
              </a:rPr>
              <a:t>.</a:t>
            </a:r>
          </a:p>
        </p:txBody>
      </p:sp>
    </p:spTree>
    <p:extLst>
      <p:ext uri="{BB962C8B-B14F-4D97-AF65-F5344CB8AC3E}">
        <p14:creationId xmlns:p14="http://schemas.microsoft.com/office/powerpoint/2010/main" val="7774288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2BE5BF-9922-45FB-8F3F-4446D40A051B}"/>
              </a:ext>
            </a:extLst>
          </p:cNvPr>
          <p:cNvSpPr>
            <a:spLocks noGrp="1"/>
          </p:cNvSpPr>
          <p:nvPr>
            <p:ph type="ctrTitle"/>
          </p:nvPr>
        </p:nvSpPr>
        <p:spPr>
          <a:xfrm>
            <a:off x="5623972" y="3182968"/>
            <a:ext cx="4945598" cy="1994674"/>
          </a:xfrm>
        </p:spPr>
        <p:txBody>
          <a:bodyPr/>
          <a:lstStyle/>
          <a:p>
            <a:r>
              <a:rPr lang="en-US" dirty="0"/>
              <a:t>Merci de votre attention!</a:t>
            </a:r>
            <a:endParaRPr lang="en-GB" dirty="0"/>
          </a:p>
        </p:txBody>
      </p:sp>
      <p:pic>
        <p:nvPicPr>
          <p:cNvPr id="3" name="Picture 4" descr="Icon&#10;&#10;Description automatically generated">
            <a:extLst>
              <a:ext uri="{FF2B5EF4-FFF2-40B4-BE49-F238E27FC236}">
                <a16:creationId xmlns:a16="http://schemas.microsoft.com/office/drawing/2014/main" xmlns="" id="{E2862AD7-EB1D-A2C3-DF98-D38D4DBEED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43" y="998820"/>
            <a:ext cx="4184374" cy="5611880"/>
          </a:xfrm>
          <a:prstGeom prst="rect">
            <a:avLst/>
          </a:prstGeom>
        </p:spPr>
      </p:pic>
    </p:spTree>
    <p:extLst>
      <p:ext uri="{BB962C8B-B14F-4D97-AF65-F5344CB8AC3E}">
        <p14:creationId xmlns:p14="http://schemas.microsoft.com/office/powerpoint/2010/main" val="4406968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E3BD8413-C238-49D7-A4E1-E8FEF1811A0E}"/>
              </a:ext>
            </a:extLst>
          </p:cNvPr>
          <p:cNvSpPr>
            <a:spLocks noGrp="1"/>
          </p:cNvSpPr>
          <p:nvPr>
            <p:ph type="title"/>
          </p:nvPr>
        </p:nvSpPr>
        <p:spPr/>
        <p:txBody>
          <a:bodyPr>
            <a:normAutofit/>
          </a:bodyPr>
          <a:lstStyle/>
          <a:p>
            <a:r>
              <a:rPr lang="en-US" dirty="0">
                <a:solidFill>
                  <a:srgbClr val="FFC000"/>
                </a:solidFill>
              </a:rPr>
              <a:t>Introduction </a:t>
            </a:r>
            <a:r>
              <a:rPr lang="en-US" dirty="0" smtClean="0">
                <a:solidFill>
                  <a:srgbClr val="FFC000"/>
                </a:solidFill>
              </a:rPr>
              <a:t>de </a:t>
            </a:r>
            <a:r>
              <a:rPr lang="en-US" dirty="0" err="1" smtClean="0">
                <a:solidFill>
                  <a:srgbClr val="FFC000"/>
                </a:solidFill>
              </a:rPr>
              <a:t>projet</a:t>
            </a:r>
            <a:endParaRPr lang="en-US" dirty="0">
              <a:solidFill>
                <a:srgbClr val="FFC000"/>
              </a:solidFill>
            </a:endParaRPr>
          </a:p>
        </p:txBody>
      </p:sp>
      <p:sp>
        <p:nvSpPr>
          <p:cNvPr id="2" name="Slide Number Placeholder 1">
            <a:extLst>
              <a:ext uri="{FF2B5EF4-FFF2-40B4-BE49-F238E27FC236}">
                <a16:creationId xmlns:a16="http://schemas.microsoft.com/office/drawing/2014/main" xmlns="" id="{0B24BF10-2B55-43AB-9F77-F1A1410384A9}"/>
              </a:ext>
            </a:extLst>
          </p:cNvPr>
          <p:cNvSpPr>
            <a:spLocks noGrp="1"/>
          </p:cNvSpPr>
          <p:nvPr>
            <p:ph type="sldNum" sz="quarter" idx="12"/>
          </p:nvPr>
        </p:nvSpPr>
        <p:spPr/>
        <p:txBody>
          <a:bodyPr/>
          <a:lstStyle/>
          <a:p>
            <a:fld id="{C263D6C4-4840-40CC-AC84-17E24B3B7BDE}" type="slidenum">
              <a:rPr lang="en-US" smtClean="0"/>
              <a:pPr/>
              <a:t>2</a:t>
            </a:fld>
            <a:endParaRPr lang="en-US" dirty="0"/>
          </a:p>
        </p:txBody>
      </p:sp>
    </p:spTree>
    <p:extLst>
      <p:ext uri="{BB962C8B-B14F-4D97-AF65-F5344CB8AC3E}">
        <p14:creationId xmlns:p14="http://schemas.microsoft.com/office/powerpoint/2010/main" val="290279431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7875C19A-1AAE-476A-A316-A2CF92D763D3}"/>
              </a:ext>
            </a:extLst>
          </p:cNvPr>
          <p:cNvSpPr>
            <a:spLocks noGrp="1"/>
          </p:cNvSpPr>
          <p:nvPr>
            <p:ph type="title"/>
          </p:nvPr>
        </p:nvSpPr>
        <p:spPr>
          <a:xfrm>
            <a:off x="444500" y="542925"/>
            <a:ext cx="11214100" cy="978729"/>
          </a:xfrm>
        </p:spPr>
        <p:txBody>
          <a:bodyPr/>
          <a:lstStyle/>
          <a:p>
            <a:r>
              <a:rPr lang="en-US" dirty="0"/>
              <a:t>Introduction </a:t>
            </a:r>
            <a:r>
              <a:rPr lang="en-US" dirty="0" smtClean="0"/>
              <a:t>de </a:t>
            </a:r>
            <a:r>
              <a:rPr lang="en-US" dirty="0" err="1" smtClean="0"/>
              <a:t>projet</a:t>
            </a:r>
            <a:r>
              <a:rPr lang="en-US" dirty="0"/>
              <a:t/>
            </a:r>
            <a:br>
              <a:rPr lang="en-US" dirty="0"/>
            </a:br>
            <a:endParaRPr lang="en-US" dirty="0"/>
          </a:p>
        </p:txBody>
      </p:sp>
      <p:sp>
        <p:nvSpPr>
          <p:cNvPr id="10" name="Text Placeholder 9">
            <a:extLst>
              <a:ext uri="{FF2B5EF4-FFF2-40B4-BE49-F238E27FC236}">
                <a16:creationId xmlns:a16="http://schemas.microsoft.com/office/drawing/2014/main" xmlns="" id="{EF2BC084-E6DB-4DE7-B309-042A85EBA700}"/>
              </a:ext>
            </a:extLst>
          </p:cNvPr>
          <p:cNvSpPr>
            <a:spLocks noGrp="1"/>
          </p:cNvSpPr>
          <p:nvPr>
            <p:ph type="body" sz="quarter" idx="13"/>
          </p:nvPr>
        </p:nvSpPr>
        <p:spPr/>
        <p:txBody>
          <a:bodyPr/>
          <a:lstStyle/>
          <a:p>
            <a:pPr algn="just"/>
            <a:r>
              <a:rPr lang="fr-FR" sz="1800" dirty="0" smtClean="0"/>
              <a:t>Le </a:t>
            </a:r>
            <a:r>
              <a:rPr lang="fr-FR" sz="1800" dirty="0">
                <a:solidFill>
                  <a:srgbClr val="FFC000"/>
                </a:solidFill>
              </a:rPr>
              <a:t>secteur pharmaceutique </a:t>
            </a:r>
            <a:r>
              <a:rPr lang="fr-FR" sz="1800" dirty="0"/>
              <a:t>joue un rôle primordial dans la santé publique, et la gestion efficace des pharmacies est essentielle pour garantir la disponibilité des médicaments et assurer un service de qualité aux patients. Cependant, de nombreuses pharmacies rencontrent des difficultés liées à la gestion manuelle des stocks, à la tenue des dossiers des patients et à la génération de rapports précis</a:t>
            </a:r>
            <a:r>
              <a:rPr lang="fr-FR" sz="1800" dirty="0" smtClean="0"/>
              <a:t>.</a:t>
            </a:r>
            <a:endParaRPr lang="fr-FR" sz="1800" dirty="0"/>
          </a:p>
          <a:p>
            <a:pPr algn="just"/>
            <a:r>
              <a:rPr lang="fr-FR" sz="1800" dirty="0" smtClean="0"/>
              <a:t>Dans </a:t>
            </a:r>
            <a:r>
              <a:rPr lang="fr-FR" sz="1800" dirty="0"/>
              <a:t>ce contexte, </a:t>
            </a:r>
            <a:r>
              <a:rPr lang="fr-FR" sz="1800" dirty="0" smtClean="0"/>
              <a:t>mon projet </a:t>
            </a:r>
            <a:r>
              <a:rPr lang="fr-FR" sz="1800" dirty="0"/>
              <a:t>vise à fournir une </a:t>
            </a:r>
            <a:r>
              <a:rPr lang="fr-FR" sz="1800" dirty="0">
                <a:solidFill>
                  <a:srgbClr val="FFC000"/>
                </a:solidFill>
              </a:rPr>
              <a:t>solution technologique moderne et adaptée </a:t>
            </a:r>
            <a:r>
              <a:rPr lang="fr-FR" sz="1800" dirty="0"/>
              <a:t>pour </a:t>
            </a:r>
            <a:r>
              <a:rPr lang="fr-FR" sz="1800" dirty="0">
                <a:solidFill>
                  <a:srgbClr val="FFC000"/>
                </a:solidFill>
              </a:rPr>
              <a:t>faciliter la gestion des pharmacies.</a:t>
            </a:r>
            <a:r>
              <a:rPr lang="fr-FR" sz="1800" dirty="0"/>
              <a:t> En utilisant les technologies </a:t>
            </a:r>
            <a:r>
              <a:rPr lang="fr-FR" sz="1800" dirty="0" err="1" smtClean="0"/>
              <a:t>React</a:t>
            </a:r>
            <a:r>
              <a:rPr lang="fr-FR" sz="1800" dirty="0" smtClean="0"/>
              <a:t> et </a:t>
            </a:r>
            <a:r>
              <a:rPr lang="fr-FR" sz="1800" dirty="0" err="1" smtClean="0"/>
              <a:t>Laravel</a:t>
            </a:r>
            <a:r>
              <a:rPr lang="fr-FR" sz="1800" dirty="0"/>
              <a:t>.</a:t>
            </a:r>
            <a:endParaRPr lang="en-US" sz="1800" dirty="0"/>
          </a:p>
        </p:txBody>
      </p:sp>
      <p:sp>
        <p:nvSpPr>
          <p:cNvPr id="2" name="Slide Number Placeholder 1">
            <a:extLst>
              <a:ext uri="{FF2B5EF4-FFF2-40B4-BE49-F238E27FC236}">
                <a16:creationId xmlns:a16="http://schemas.microsoft.com/office/drawing/2014/main" xmlns="" id="{BE9800F6-D571-48C4-8466-12AA1ADB6599}"/>
              </a:ext>
            </a:extLst>
          </p:cNvPr>
          <p:cNvSpPr>
            <a:spLocks noGrp="1"/>
          </p:cNvSpPr>
          <p:nvPr>
            <p:ph type="sldNum" sz="quarter" idx="12"/>
          </p:nvPr>
        </p:nvSpPr>
        <p:spPr/>
        <p:txBody>
          <a:bodyPr/>
          <a:lstStyle/>
          <a:p>
            <a:fld id="{C263D6C4-4840-40CC-AC84-17E24B3B7BDE}" type="slidenum">
              <a:rPr lang="en-US" smtClean="0"/>
              <a:pPr/>
              <a:t>3</a:t>
            </a:fld>
            <a:endParaRPr lang="en-US" dirty="0"/>
          </a:p>
        </p:txBody>
      </p:sp>
    </p:spTree>
    <p:extLst>
      <p:ext uri="{BB962C8B-B14F-4D97-AF65-F5344CB8AC3E}">
        <p14:creationId xmlns:p14="http://schemas.microsoft.com/office/powerpoint/2010/main" val="373348601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E3BD8413-C238-49D7-A4E1-E8FEF1811A0E}"/>
              </a:ext>
            </a:extLst>
          </p:cNvPr>
          <p:cNvSpPr>
            <a:spLocks noGrp="1"/>
          </p:cNvSpPr>
          <p:nvPr>
            <p:ph type="title"/>
          </p:nvPr>
        </p:nvSpPr>
        <p:spPr>
          <a:xfrm>
            <a:off x="294220" y="3200400"/>
            <a:ext cx="8302931" cy="1517961"/>
          </a:xfrm>
        </p:spPr>
        <p:txBody>
          <a:bodyPr>
            <a:normAutofit/>
          </a:bodyPr>
          <a:lstStyle/>
          <a:p>
            <a:r>
              <a:rPr lang="fr-FR" sz="4400" dirty="0">
                <a:solidFill>
                  <a:srgbClr val="FFC000"/>
                </a:solidFill>
                <a:latin typeface="Times New Roman" panose="02020603050405020304" pitchFamily="18" charset="0"/>
                <a:cs typeface="Times New Roman" panose="02020603050405020304" pitchFamily="18" charset="0"/>
              </a:rPr>
              <a:t>Problématique</a:t>
            </a:r>
            <a:r>
              <a:rPr lang="fr-FR" sz="4400" dirty="0">
                <a:solidFill>
                  <a:prstClr val="white"/>
                </a:solidFill>
                <a:latin typeface="Times New Roman" panose="02020603050405020304" pitchFamily="18" charset="0"/>
                <a:cs typeface="Times New Roman" panose="02020603050405020304" pitchFamily="18" charset="0"/>
              </a:rPr>
              <a:t/>
            </a:r>
            <a:br>
              <a:rPr lang="fr-FR" sz="4400" dirty="0">
                <a:solidFill>
                  <a:prstClr val="white"/>
                </a:solidFill>
                <a:latin typeface="Times New Roman" panose="02020603050405020304" pitchFamily="18" charset="0"/>
                <a:cs typeface="Times New Roman" panose="02020603050405020304" pitchFamily="18" charset="0"/>
              </a:rPr>
            </a:br>
            <a:endParaRPr lang="en-US" sz="4400" dirty="0"/>
          </a:p>
        </p:txBody>
      </p:sp>
      <p:sp>
        <p:nvSpPr>
          <p:cNvPr id="2" name="Slide Number Placeholder 1">
            <a:extLst>
              <a:ext uri="{FF2B5EF4-FFF2-40B4-BE49-F238E27FC236}">
                <a16:creationId xmlns:a16="http://schemas.microsoft.com/office/drawing/2014/main" xmlns="" id="{0B24BF10-2B55-43AB-9F77-F1A1410384A9}"/>
              </a:ext>
            </a:extLst>
          </p:cNvPr>
          <p:cNvSpPr>
            <a:spLocks noGrp="1"/>
          </p:cNvSpPr>
          <p:nvPr>
            <p:ph type="sldNum" sz="quarter" idx="12"/>
          </p:nvPr>
        </p:nvSpPr>
        <p:spPr/>
        <p:txBody>
          <a:bodyPr/>
          <a:lstStyle/>
          <a:p>
            <a:fld id="{C263D6C4-4840-40CC-AC84-17E24B3B7BDE}" type="slidenum">
              <a:rPr lang="en-US" smtClean="0"/>
              <a:pPr/>
              <a:t>4</a:t>
            </a:fld>
            <a:endParaRPr lang="en-US" dirty="0"/>
          </a:p>
        </p:txBody>
      </p:sp>
    </p:spTree>
    <p:extLst>
      <p:ext uri="{BB962C8B-B14F-4D97-AF65-F5344CB8AC3E}">
        <p14:creationId xmlns:p14="http://schemas.microsoft.com/office/powerpoint/2010/main" val="82699237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315E3981-F0D7-482C-A8E0-6A57700BECA7}"/>
              </a:ext>
            </a:extLst>
          </p:cNvPr>
          <p:cNvSpPr>
            <a:spLocks noGrp="1"/>
          </p:cNvSpPr>
          <p:nvPr>
            <p:ph type="title"/>
          </p:nvPr>
        </p:nvSpPr>
        <p:spPr>
          <a:xfrm>
            <a:off x="444500" y="542925"/>
            <a:ext cx="11214100" cy="978729"/>
          </a:xfrm>
        </p:spPr>
        <p:txBody>
          <a:bodyPr/>
          <a:lstStyle/>
          <a:p>
            <a:r>
              <a:rPr lang="fr-FR" dirty="0">
                <a:solidFill>
                  <a:prstClr val="white"/>
                </a:solidFill>
                <a:latin typeface="Times New Roman" panose="02020603050405020304" pitchFamily="18" charset="0"/>
                <a:cs typeface="Times New Roman" panose="02020603050405020304" pitchFamily="18" charset="0"/>
              </a:rPr>
              <a:t>Problématique</a:t>
            </a:r>
            <a:br>
              <a:rPr lang="fr-FR" dirty="0">
                <a:solidFill>
                  <a:prstClr val="white"/>
                </a:solidFill>
                <a:latin typeface="Times New Roman" panose="02020603050405020304" pitchFamily="18" charset="0"/>
                <a:cs typeface="Times New Roman" panose="02020603050405020304" pitchFamily="18" charset="0"/>
              </a:rPr>
            </a:br>
            <a:endParaRPr lang="en-US" dirty="0"/>
          </a:p>
        </p:txBody>
      </p:sp>
      <p:sp>
        <p:nvSpPr>
          <p:cNvPr id="2" name="Slide Number Placeholder 1">
            <a:extLst>
              <a:ext uri="{FF2B5EF4-FFF2-40B4-BE49-F238E27FC236}">
                <a16:creationId xmlns:a16="http://schemas.microsoft.com/office/drawing/2014/main" xmlns="" id="{520FC4EE-F318-4344-9E3C-B950ADB63865}"/>
              </a:ext>
            </a:extLst>
          </p:cNvPr>
          <p:cNvSpPr>
            <a:spLocks noGrp="1"/>
          </p:cNvSpPr>
          <p:nvPr>
            <p:ph type="sldNum" sz="quarter" idx="12"/>
          </p:nvPr>
        </p:nvSpPr>
        <p:spPr/>
        <p:txBody>
          <a:bodyPr/>
          <a:lstStyle/>
          <a:p>
            <a:fld id="{C263D6C4-4840-40CC-AC84-17E24B3B7BDE}" type="slidenum">
              <a:rPr lang="en-US" smtClean="0"/>
              <a:pPr/>
              <a:t>5</a:t>
            </a:fld>
            <a:endParaRPr lang="en-US" dirty="0"/>
          </a:p>
        </p:txBody>
      </p:sp>
      <p:sp>
        <p:nvSpPr>
          <p:cNvPr id="8" name="Text Placeholder 7">
            <a:extLst>
              <a:ext uri="{FF2B5EF4-FFF2-40B4-BE49-F238E27FC236}">
                <a16:creationId xmlns:a16="http://schemas.microsoft.com/office/drawing/2014/main" xmlns="" id="{47DC4E62-1A34-4F98-A451-214F1808519C}"/>
              </a:ext>
            </a:extLst>
          </p:cNvPr>
          <p:cNvSpPr>
            <a:spLocks noGrp="1"/>
          </p:cNvSpPr>
          <p:nvPr>
            <p:ph type="body" sz="quarter" idx="2"/>
          </p:nvPr>
        </p:nvSpPr>
        <p:spPr/>
        <p:txBody>
          <a:bodyPr/>
          <a:lstStyle/>
          <a:p>
            <a:pPr algn="just"/>
            <a:r>
              <a:rPr lang="fr-FR" sz="2000" dirty="0"/>
              <a:t>Dans cette section, </a:t>
            </a:r>
            <a:r>
              <a:rPr lang="fr-FR" sz="2000" dirty="0">
                <a:solidFill>
                  <a:srgbClr val="FFC000"/>
                </a:solidFill>
              </a:rPr>
              <a:t>nous décrirons les besoins fonctionnels et non fonctionnels</a:t>
            </a:r>
            <a:r>
              <a:rPr lang="fr-FR" sz="2000" dirty="0"/>
              <a:t> du système de gestion de pharmacie. Nous examinerons les différentes fonctionnalités attendues, telles que la </a:t>
            </a:r>
            <a:r>
              <a:rPr lang="fr-FR" sz="2000" dirty="0">
                <a:solidFill>
                  <a:srgbClr val="FFC000"/>
                </a:solidFill>
              </a:rPr>
              <a:t>gestion des stocks de </a:t>
            </a:r>
            <a:r>
              <a:rPr lang="fr-FR" sz="2000" dirty="0" smtClean="0">
                <a:solidFill>
                  <a:srgbClr val="FFC000"/>
                </a:solidFill>
              </a:rPr>
              <a:t>médicaments</a:t>
            </a:r>
            <a:r>
              <a:rPr lang="fr-FR" sz="2000" dirty="0" smtClean="0"/>
              <a:t>, </a:t>
            </a:r>
            <a:r>
              <a:rPr lang="fr-FR" sz="2000" dirty="0"/>
              <a:t>la </a:t>
            </a:r>
            <a:r>
              <a:rPr lang="fr-FR" sz="2000" dirty="0">
                <a:solidFill>
                  <a:srgbClr val="FFC000"/>
                </a:solidFill>
              </a:rPr>
              <a:t>gestion des clients</a:t>
            </a:r>
            <a:r>
              <a:rPr lang="fr-FR" sz="2000" dirty="0"/>
              <a:t>, la </a:t>
            </a:r>
            <a:r>
              <a:rPr lang="fr-FR" sz="2000" dirty="0">
                <a:solidFill>
                  <a:srgbClr val="FFC000"/>
                </a:solidFill>
              </a:rPr>
              <a:t>génération de rapports</a:t>
            </a:r>
            <a:r>
              <a:rPr lang="fr-FR" sz="2000" dirty="0"/>
              <a:t>, </a:t>
            </a:r>
            <a:r>
              <a:rPr lang="fr-FR" sz="2000" dirty="0" smtClean="0"/>
              <a:t>etc….</a:t>
            </a:r>
            <a:endParaRPr lang="en-US" dirty="0"/>
          </a:p>
        </p:txBody>
      </p:sp>
      <p:sp>
        <p:nvSpPr>
          <p:cNvPr id="6" name="Text Placeholder 5">
            <a:extLst>
              <a:ext uri="{FF2B5EF4-FFF2-40B4-BE49-F238E27FC236}">
                <a16:creationId xmlns:a16="http://schemas.microsoft.com/office/drawing/2014/main" xmlns="" id="{000A9570-5EF6-4AFB-9FCA-7C8998E3FEB1}"/>
              </a:ext>
            </a:extLst>
          </p:cNvPr>
          <p:cNvSpPr>
            <a:spLocks noGrp="1"/>
          </p:cNvSpPr>
          <p:nvPr>
            <p:ph type="body" sz="quarter" idx="4"/>
          </p:nvPr>
        </p:nvSpPr>
        <p:spPr/>
        <p:txBody>
          <a:bodyPr>
            <a:normAutofit/>
          </a:bodyPr>
          <a:lstStyle/>
          <a:p>
            <a:pPr algn="just"/>
            <a:r>
              <a:rPr lang="fr-FR" sz="2000" dirty="0"/>
              <a:t>Cette section abordera les problèmes et les défis identifiés lors de la conception et du développement du système de gestion de pharmacie. Nous discuterons des </a:t>
            </a:r>
            <a:r>
              <a:rPr lang="fr-FR" sz="2000" dirty="0">
                <a:solidFill>
                  <a:srgbClr val="FFC000"/>
                </a:solidFill>
              </a:rPr>
              <a:t>problèmes techniques</a:t>
            </a:r>
            <a:r>
              <a:rPr lang="fr-FR" sz="2000" dirty="0"/>
              <a:t>, des contraintes de performance, des considérations de sécurité et des défis liés à l'intégration des différentes technologies (</a:t>
            </a:r>
            <a:r>
              <a:rPr lang="fr-FR" sz="2000" dirty="0" err="1">
                <a:solidFill>
                  <a:srgbClr val="FFC000"/>
                </a:solidFill>
              </a:rPr>
              <a:t>React</a:t>
            </a:r>
            <a:r>
              <a:rPr lang="fr-FR" sz="2000" dirty="0"/>
              <a:t> et </a:t>
            </a:r>
            <a:r>
              <a:rPr lang="fr-FR" sz="2000" dirty="0" err="1">
                <a:solidFill>
                  <a:srgbClr val="FFC000"/>
                </a:solidFill>
              </a:rPr>
              <a:t>Laravel</a:t>
            </a:r>
            <a:r>
              <a:rPr lang="fr-FR" sz="2000" dirty="0"/>
              <a:t>).</a:t>
            </a:r>
            <a:endParaRPr lang="en-US" sz="2000" dirty="0"/>
          </a:p>
        </p:txBody>
      </p:sp>
    </p:spTree>
    <p:extLst>
      <p:ext uri="{BB962C8B-B14F-4D97-AF65-F5344CB8AC3E}">
        <p14:creationId xmlns:p14="http://schemas.microsoft.com/office/powerpoint/2010/main" val="360727049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E3BD8413-C238-49D7-A4E1-E8FEF1811A0E}"/>
              </a:ext>
            </a:extLst>
          </p:cNvPr>
          <p:cNvSpPr>
            <a:spLocks noGrp="1"/>
          </p:cNvSpPr>
          <p:nvPr>
            <p:ph type="title"/>
          </p:nvPr>
        </p:nvSpPr>
        <p:spPr>
          <a:xfrm>
            <a:off x="294220" y="3200400"/>
            <a:ext cx="8302931" cy="1517961"/>
          </a:xfrm>
        </p:spPr>
        <p:txBody>
          <a:bodyPr>
            <a:normAutofit/>
          </a:bodyPr>
          <a:lstStyle/>
          <a:p>
            <a:r>
              <a:rPr lang="fr-FR" sz="4400" b="0" dirty="0">
                <a:solidFill>
                  <a:srgbClr val="FFC000"/>
                </a:solidFill>
              </a:rPr>
              <a:t>Présentation de la solution </a:t>
            </a:r>
            <a:endParaRPr lang="en-US" sz="4400" dirty="0">
              <a:solidFill>
                <a:srgbClr val="FFC000"/>
              </a:solidFill>
            </a:endParaRPr>
          </a:p>
        </p:txBody>
      </p:sp>
      <p:sp>
        <p:nvSpPr>
          <p:cNvPr id="2" name="Slide Number Placeholder 1">
            <a:extLst>
              <a:ext uri="{FF2B5EF4-FFF2-40B4-BE49-F238E27FC236}">
                <a16:creationId xmlns:a16="http://schemas.microsoft.com/office/drawing/2014/main" xmlns="" id="{0B24BF10-2B55-43AB-9F77-F1A1410384A9}"/>
              </a:ext>
            </a:extLst>
          </p:cNvPr>
          <p:cNvSpPr>
            <a:spLocks noGrp="1"/>
          </p:cNvSpPr>
          <p:nvPr>
            <p:ph type="sldNum" sz="quarter" idx="12"/>
          </p:nvPr>
        </p:nvSpPr>
        <p:spPr/>
        <p:txBody>
          <a:bodyPr/>
          <a:lstStyle/>
          <a:p>
            <a:fld id="{C263D6C4-4840-40CC-AC84-17E24B3B7BDE}" type="slidenum">
              <a:rPr lang="en-US" smtClean="0"/>
              <a:pPr/>
              <a:t>6</a:t>
            </a:fld>
            <a:endParaRPr lang="en-US" dirty="0"/>
          </a:p>
        </p:txBody>
      </p:sp>
    </p:spTree>
    <p:extLst>
      <p:ext uri="{BB962C8B-B14F-4D97-AF65-F5344CB8AC3E}">
        <p14:creationId xmlns:p14="http://schemas.microsoft.com/office/powerpoint/2010/main" val="141037725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7875C19A-1AAE-476A-A316-A2CF92D763D3}"/>
              </a:ext>
            </a:extLst>
          </p:cNvPr>
          <p:cNvSpPr>
            <a:spLocks noGrp="1"/>
          </p:cNvSpPr>
          <p:nvPr>
            <p:ph type="title"/>
          </p:nvPr>
        </p:nvSpPr>
        <p:spPr>
          <a:xfrm>
            <a:off x="444500" y="542925"/>
            <a:ext cx="11214100" cy="978729"/>
          </a:xfrm>
        </p:spPr>
        <p:txBody>
          <a:bodyPr/>
          <a:lstStyle/>
          <a:p>
            <a:r>
              <a:rPr lang="fr-FR" b="0" dirty="0"/>
              <a:t>Présentation de la solution </a:t>
            </a:r>
            <a:r>
              <a:rPr lang="en-US" dirty="0"/>
              <a:t/>
            </a:r>
            <a:br>
              <a:rPr lang="en-US" dirty="0"/>
            </a:br>
            <a:endParaRPr lang="en-US" dirty="0"/>
          </a:p>
        </p:txBody>
      </p:sp>
      <p:sp>
        <p:nvSpPr>
          <p:cNvPr id="10" name="Text Placeholder 9">
            <a:extLst>
              <a:ext uri="{FF2B5EF4-FFF2-40B4-BE49-F238E27FC236}">
                <a16:creationId xmlns:a16="http://schemas.microsoft.com/office/drawing/2014/main" xmlns="" id="{EF2BC084-E6DB-4DE7-B309-042A85EBA700}"/>
              </a:ext>
            </a:extLst>
          </p:cNvPr>
          <p:cNvSpPr>
            <a:spLocks noGrp="1"/>
          </p:cNvSpPr>
          <p:nvPr>
            <p:ph type="body" sz="quarter" idx="13"/>
          </p:nvPr>
        </p:nvSpPr>
        <p:spPr/>
        <p:txBody>
          <a:bodyPr/>
          <a:lstStyle/>
          <a:p>
            <a:pPr algn="just"/>
            <a:r>
              <a:rPr lang="fr-FR" sz="2400" dirty="0" smtClean="0"/>
              <a:t>Je décrirai </a:t>
            </a:r>
            <a:r>
              <a:rPr lang="fr-FR" sz="2400" dirty="0"/>
              <a:t>les principales fonctionnalités implémentées dans le système de gestion de pharmacie, en mettant l'accent sur les aspects clés tels que la </a:t>
            </a:r>
            <a:r>
              <a:rPr lang="fr-FR" sz="2400" dirty="0">
                <a:solidFill>
                  <a:srgbClr val="FFC000"/>
                </a:solidFill>
              </a:rPr>
              <a:t>recherche de médicaments</a:t>
            </a:r>
            <a:r>
              <a:rPr lang="fr-FR" sz="2400" dirty="0"/>
              <a:t>, la </a:t>
            </a:r>
            <a:r>
              <a:rPr lang="fr-FR" sz="2400" dirty="0">
                <a:solidFill>
                  <a:srgbClr val="FFC000"/>
                </a:solidFill>
              </a:rPr>
              <a:t>gestion des stocks</a:t>
            </a:r>
            <a:r>
              <a:rPr lang="fr-FR" sz="2400" dirty="0"/>
              <a:t>, le processus de vente, la </a:t>
            </a:r>
            <a:r>
              <a:rPr lang="fr-FR" sz="2400" dirty="0">
                <a:solidFill>
                  <a:srgbClr val="FFC000"/>
                </a:solidFill>
              </a:rPr>
              <a:t>gestion des clients</a:t>
            </a:r>
            <a:r>
              <a:rPr lang="fr-FR" sz="2400" dirty="0"/>
              <a:t>, etc. Nous discuterons également des éventuelles fonctionnalités supplémentaires qui pourraient être intégrées à l'avenir.</a:t>
            </a:r>
            <a:endParaRPr lang="en-US" sz="2400" dirty="0"/>
          </a:p>
        </p:txBody>
      </p:sp>
      <p:sp>
        <p:nvSpPr>
          <p:cNvPr id="2" name="Slide Number Placeholder 1">
            <a:extLst>
              <a:ext uri="{FF2B5EF4-FFF2-40B4-BE49-F238E27FC236}">
                <a16:creationId xmlns:a16="http://schemas.microsoft.com/office/drawing/2014/main" xmlns="" id="{BE9800F6-D571-48C4-8466-12AA1ADB6599}"/>
              </a:ext>
            </a:extLst>
          </p:cNvPr>
          <p:cNvSpPr>
            <a:spLocks noGrp="1"/>
          </p:cNvSpPr>
          <p:nvPr>
            <p:ph type="sldNum" sz="quarter" idx="12"/>
          </p:nvPr>
        </p:nvSpPr>
        <p:spPr/>
        <p:txBody>
          <a:bodyPr/>
          <a:lstStyle/>
          <a:p>
            <a:fld id="{C263D6C4-4840-40CC-AC84-17E24B3B7BDE}" type="slidenum">
              <a:rPr lang="en-US" smtClean="0"/>
              <a:pPr/>
              <a:t>7</a:t>
            </a:fld>
            <a:endParaRPr lang="en-US" dirty="0"/>
          </a:p>
        </p:txBody>
      </p:sp>
      <p:pic>
        <p:nvPicPr>
          <p:cNvPr id="5" name="Picture 7" descr="Verified - Free signaling icons">
            <a:extLst>
              <a:ext uri="{FF2B5EF4-FFF2-40B4-BE49-F238E27FC236}">
                <a16:creationId xmlns:a16="http://schemas.microsoft.com/office/drawing/2014/main" xmlns="" id="{D730F778-EC0B-D2BC-CA1F-65C0737929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853056">
            <a:off x="8014787" y="1496195"/>
            <a:ext cx="3046463" cy="3046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491143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E3BD8413-C238-49D7-A4E1-E8FEF1811A0E}"/>
              </a:ext>
            </a:extLst>
          </p:cNvPr>
          <p:cNvSpPr>
            <a:spLocks noGrp="1"/>
          </p:cNvSpPr>
          <p:nvPr>
            <p:ph type="title"/>
          </p:nvPr>
        </p:nvSpPr>
        <p:spPr>
          <a:xfrm>
            <a:off x="294220" y="3200400"/>
            <a:ext cx="8302931" cy="1517961"/>
          </a:xfrm>
        </p:spPr>
        <p:txBody>
          <a:bodyPr>
            <a:normAutofit/>
          </a:bodyPr>
          <a:lstStyle/>
          <a:p>
            <a:r>
              <a:rPr lang="en-US" sz="4400" dirty="0">
                <a:solidFill>
                  <a:srgbClr val="FFC000"/>
                </a:solidFill>
              </a:rPr>
              <a:t>Conception du </a:t>
            </a:r>
            <a:r>
              <a:rPr lang="en-US" sz="4400" dirty="0" err="1">
                <a:solidFill>
                  <a:srgbClr val="FFC000"/>
                </a:solidFill>
              </a:rPr>
              <a:t>projet</a:t>
            </a:r>
            <a:endParaRPr lang="en-US" sz="4400" dirty="0">
              <a:solidFill>
                <a:srgbClr val="FFC000"/>
              </a:solidFill>
            </a:endParaRPr>
          </a:p>
        </p:txBody>
      </p:sp>
      <p:sp>
        <p:nvSpPr>
          <p:cNvPr id="2" name="Slide Number Placeholder 1">
            <a:extLst>
              <a:ext uri="{FF2B5EF4-FFF2-40B4-BE49-F238E27FC236}">
                <a16:creationId xmlns:a16="http://schemas.microsoft.com/office/drawing/2014/main" xmlns="" id="{0B24BF10-2B55-43AB-9F77-F1A1410384A9}"/>
              </a:ext>
            </a:extLst>
          </p:cNvPr>
          <p:cNvSpPr>
            <a:spLocks noGrp="1"/>
          </p:cNvSpPr>
          <p:nvPr>
            <p:ph type="sldNum" sz="quarter" idx="12"/>
          </p:nvPr>
        </p:nvSpPr>
        <p:spPr/>
        <p:txBody>
          <a:bodyPr/>
          <a:lstStyle/>
          <a:p>
            <a:fld id="{C263D6C4-4840-40CC-AC84-17E24B3B7BDE}" type="slidenum">
              <a:rPr lang="en-US" smtClean="0"/>
              <a:pPr/>
              <a:t>8</a:t>
            </a:fld>
            <a:endParaRPr lang="en-US" dirty="0"/>
          </a:p>
        </p:txBody>
      </p:sp>
    </p:spTree>
    <p:extLst>
      <p:ext uri="{BB962C8B-B14F-4D97-AF65-F5344CB8AC3E}">
        <p14:creationId xmlns:p14="http://schemas.microsoft.com/office/powerpoint/2010/main" val="102921016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7875C19A-1AAE-476A-A316-A2CF92D763D3}"/>
              </a:ext>
            </a:extLst>
          </p:cNvPr>
          <p:cNvSpPr>
            <a:spLocks noGrp="1"/>
          </p:cNvSpPr>
          <p:nvPr>
            <p:ph type="title"/>
          </p:nvPr>
        </p:nvSpPr>
        <p:spPr>
          <a:xfrm>
            <a:off x="444500" y="542925"/>
            <a:ext cx="11214100" cy="535531"/>
          </a:xfrm>
        </p:spPr>
        <p:txBody>
          <a:bodyPr/>
          <a:lstStyle/>
          <a:p>
            <a:r>
              <a:rPr lang="en-US" dirty="0"/>
              <a:t>Conception du </a:t>
            </a:r>
            <a:r>
              <a:rPr lang="en-US" dirty="0" err="1"/>
              <a:t>projet</a:t>
            </a:r>
            <a:endParaRPr lang="en-US" dirty="0"/>
          </a:p>
        </p:txBody>
      </p:sp>
      <p:sp>
        <p:nvSpPr>
          <p:cNvPr id="10" name="Text Placeholder 9">
            <a:extLst>
              <a:ext uri="{FF2B5EF4-FFF2-40B4-BE49-F238E27FC236}">
                <a16:creationId xmlns:a16="http://schemas.microsoft.com/office/drawing/2014/main" xmlns="" id="{EF2BC084-E6DB-4DE7-B309-042A85EBA700}"/>
              </a:ext>
            </a:extLst>
          </p:cNvPr>
          <p:cNvSpPr>
            <a:spLocks noGrp="1"/>
          </p:cNvSpPr>
          <p:nvPr>
            <p:ph type="body" sz="quarter" idx="13"/>
          </p:nvPr>
        </p:nvSpPr>
        <p:spPr>
          <a:xfrm>
            <a:off x="166255" y="1625385"/>
            <a:ext cx="11566566" cy="5232615"/>
          </a:xfrm>
        </p:spPr>
        <p:txBody>
          <a:bodyPr/>
          <a:lstStyle/>
          <a:p>
            <a:pPr algn="just"/>
            <a:r>
              <a:rPr lang="en-US" sz="2400" dirty="0" err="1">
                <a:solidFill>
                  <a:srgbClr val="FFC000"/>
                </a:solidFill>
              </a:rPr>
              <a:t>Diagramme</a:t>
            </a:r>
            <a:r>
              <a:rPr lang="en-US" sz="2400" dirty="0">
                <a:solidFill>
                  <a:srgbClr val="FFC000"/>
                </a:solidFill>
              </a:rPr>
              <a:t> de </a:t>
            </a:r>
            <a:r>
              <a:rPr lang="en-US" sz="2400" dirty="0" err="1">
                <a:solidFill>
                  <a:srgbClr val="FFC000"/>
                </a:solidFill>
              </a:rPr>
              <a:t>cas</a:t>
            </a:r>
            <a:r>
              <a:rPr lang="en-US" sz="2400" dirty="0">
                <a:solidFill>
                  <a:srgbClr val="FFC000"/>
                </a:solidFill>
              </a:rPr>
              <a:t> </a:t>
            </a:r>
            <a:r>
              <a:rPr lang="en-US" sz="2400" dirty="0" err="1" smtClean="0">
                <a:solidFill>
                  <a:srgbClr val="FFC000"/>
                </a:solidFill>
              </a:rPr>
              <a:t>d'utilisation</a:t>
            </a:r>
            <a:r>
              <a:rPr lang="en-US" sz="2400" dirty="0" smtClean="0">
                <a:solidFill>
                  <a:srgbClr val="FFC000"/>
                </a:solidFill>
              </a:rPr>
              <a:t>                         </a:t>
            </a:r>
            <a:r>
              <a:rPr lang="en-US" sz="2400" dirty="0" err="1" smtClean="0">
                <a:solidFill>
                  <a:srgbClr val="FFC000"/>
                </a:solidFill>
              </a:rPr>
              <a:t>Diagramme</a:t>
            </a:r>
            <a:r>
              <a:rPr lang="en-US" sz="2400" dirty="0" smtClean="0">
                <a:solidFill>
                  <a:srgbClr val="FFC000"/>
                </a:solidFill>
              </a:rPr>
              <a:t> de </a:t>
            </a:r>
            <a:r>
              <a:rPr lang="en-US" sz="2400" dirty="0" err="1" smtClean="0">
                <a:solidFill>
                  <a:srgbClr val="FFC000"/>
                </a:solidFill>
              </a:rPr>
              <a:t>classe</a:t>
            </a:r>
            <a:endParaRPr lang="en-US" sz="2400" dirty="0" smtClean="0">
              <a:solidFill>
                <a:srgbClr val="FFC000"/>
              </a:solidFill>
            </a:endParaRPr>
          </a:p>
          <a:p>
            <a:pPr marL="0" indent="0" algn="just">
              <a:buNone/>
            </a:pPr>
            <a:endParaRPr lang="en-US" sz="2400" dirty="0">
              <a:solidFill>
                <a:schemeClr val="bg1">
                  <a:lumMod val="65000"/>
                </a:schemeClr>
              </a:solidFill>
            </a:endParaRPr>
          </a:p>
        </p:txBody>
      </p:sp>
      <p:sp>
        <p:nvSpPr>
          <p:cNvPr id="2" name="Slide Number Placeholder 1">
            <a:extLst>
              <a:ext uri="{FF2B5EF4-FFF2-40B4-BE49-F238E27FC236}">
                <a16:creationId xmlns:a16="http://schemas.microsoft.com/office/drawing/2014/main" xmlns="" id="{BE9800F6-D571-48C4-8466-12AA1ADB6599}"/>
              </a:ext>
            </a:extLst>
          </p:cNvPr>
          <p:cNvSpPr>
            <a:spLocks noGrp="1"/>
          </p:cNvSpPr>
          <p:nvPr>
            <p:ph type="sldNum" sz="quarter" idx="12"/>
          </p:nvPr>
        </p:nvSpPr>
        <p:spPr/>
        <p:txBody>
          <a:bodyPr/>
          <a:lstStyle/>
          <a:p>
            <a:fld id="{C263D6C4-4840-40CC-AC84-17E24B3B7BDE}" type="slidenum">
              <a:rPr lang="en-US" smtClean="0"/>
              <a:pPr/>
              <a:t>9</a:t>
            </a:fld>
            <a:endParaRPr lang="en-US" dirty="0"/>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743" y="2193648"/>
            <a:ext cx="4633021" cy="4230902"/>
          </a:xfrm>
          <a:prstGeom prst="rect">
            <a:avLst/>
          </a:prstGeom>
        </p:spPr>
      </p:pic>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3307" y="2193648"/>
            <a:ext cx="4821877" cy="4230902"/>
          </a:xfrm>
          <a:prstGeom prst="rect">
            <a:avLst/>
          </a:prstGeom>
        </p:spPr>
      </p:pic>
    </p:spTree>
    <p:extLst>
      <p:ext uri="{BB962C8B-B14F-4D97-AF65-F5344CB8AC3E}">
        <p14:creationId xmlns:p14="http://schemas.microsoft.com/office/powerpoint/2010/main" val="373110302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TF66687569_Modern blue presentation_AAS_v5" id="{C7B59113-CD15-4341-96CA-86E715D5BE98}" vid="{5A8FDAEB-3DF3-4B3C-A708-49813F8D6F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4C103400-4A22-4E35-B588-4C4D426389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B26E0C9-B2AA-42E6-97B6-E1B7D9EAF129}">
  <ds:schemaRefs>
    <ds:schemaRef ds:uri="http://schemas.microsoft.com/sharepoint/v3/contenttype/forms"/>
  </ds:schemaRefs>
</ds:datastoreItem>
</file>

<file path=customXml/itemProps3.xml><?xml version="1.0" encoding="utf-8"?>
<ds:datastoreItem xmlns:ds="http://schemas.openxmlformats.org/officeDocument/2006/customXml" ds:itemID="{F5757914-1161-4661-9696-421FD6935CD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Modern blue presentation</Template>
  <TotalTime>457</TotalTime>
  <Words>567</Words>
  <Application>Microsoft Office PowerPoint</Application>
  <PresentationFormat>Personnalisé</PresentationFormat>
  <Paragraphs>66</Paragraphs>
  <Slides>19</Slides>
  <Notes>0</Notes>
  <HiddenSlides>0</HiddenSlides>
  <MMClips>0</MMClips>
  <ScaleCrop>false</ScaleCrop>
  <HeadingPairs>
    <vt:vector size="4" baseType="variant">
      <vt:variant>
        <vt:lpstr>Thème</vt:lpstr>
      </vt:variant>
      <vt:variant>
        <vt:i4>1</vt:i4>
      </vt:variant>
      <vt:variant>
        <vt:lpstr>Titres des diapositives</vt:lpstr>
      </vt:variant>
      <vt:variant>
        <vt:i4>19</vt:i4>
      </vt:variant>
    </vt:vector>
  </HeadingPairs>
  <TitlesOfParts>
    <vt:vector size="20" baseType="lpstr">
      <vt:lpstr>Office Theme</vt:lpstr>
      <vt:lpstr>System gestion pharmacie</vt:lpstr>
      <vt:lpstr>Introduction de projet</vt:lpstr>
      <vt:lpstr>Introduction de projet </vt:lpstr>
      <vt:lpstr>Problématique </vt:lpstr>
      <vt:lpstr>Problématique </vt:lpstr>
      <vt:lpstr>Présentation de la solution </vt:lpstr>
      <vt:lpstr>Présentation de la solution  </vt:lpstr>
      <vt:lpstr>Conception du projet</vt:lpstr>
      <vt:lpstr>Conception du projet</vt:lpstr>
      <vt:lpstr>Conception du projet</vt:lpstr>
      <vt:lpstr>Conception du projet</vt:lpstr>
      <vt:lpstr>Conception du projet</vt:lpstr>
      <vt:lpstr>Conception du projet</vt:lpstr>
      <vt:lpstr>Réalisation du projet</vt:lpstr>
      <vt:lpstr>Réalisation du projet</vt:lpstr>
      <vt:lpstr>Réalisation du projet</vt:lpstr>
      <vt:lpstr>_</vt:lpstr>
      <vt:lpstr>_</vt:lpstr>
      <vt:lpstr>Merci de votre attention!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WordPress</dc:title>
  <dc:creator>AIT NACEUR RAHHAL</dc:creator>
  <cp:lastModifiedBy>Erraki Services</cp:lastModifiedBy>
  <cp:revision>24</cp:revision>
  <dcterms:created xsi:type="dcterms:W3CDTF">2023-05-16T12:17:55Z</dcterms:created>
  <dcterms:modified xsi:type="dcterms:W3CDTF">2023-06-01T06:16:42Z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